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1091" r:id="rId5"/>
    <p:sldId id="1314" r:id="rId6"/>
    <p:sldId id="1106" r:id="rId7"/>
    <p:sldId id="1361" r:id="rId8"/>
    <p:sldId id="330" r:id="rId9"/>
    <p:sldId id="1275" r:id="rId10"/>
    <p:sldId id="1360" r:id="rId11"/>
    <p:sldId id="682" r:id="rId12"/>
    <p:sldId id="1166" r:id="rId13"/>
    <p:sldId id="685" r:id="rId14"/>
    <p:sldId id="953" r:id="rId15"/>
    <p:sldId id="869" r:id="rId16"/>
    <p:sldId id="1269" r:id="rId17"/>
    <p:sldId id="1150" r:id="rId18"/>
    <p:sldId id="1174" r:id="rId19"/>
    <p:sldId id="1175" r:id="rId20"/>
    <p:sldId id="934" r:id="rId21"/>
    <p:sldId id="1317" r:id="rId22"/>
    <p:sldId id="1176" r:id="rId23"/>
    <p:sldId id="1178" r:id="rId24"/>
    <p:sldId id="1179" r:id="rId25"/>
    <p:sldId id="1180" r:id="rId26"/>
    <p:sldId id="1177" r:id="rId27"/>
    <p:sldId id="1357" r:id="rId28"/>
    <p:sldId id="1359" r:id="rId2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ection" id="{321F34E6-9B82-4E4E-9260-B0B6F73CB1FE}">
          <p14:sldIdLst>
            <p14:sldId id="1091"/>
            <p14:sldId id="1314"/>
            <p14:sldId id="1106"/>
            <p14:sldId id="1361"/>
            <p14:sldId id="330"/>
            <p14:sldId id="1275"/>
            <p14:sldId id="1360"/>
          </p14:sldIdLst>
        </p14:section>
        <p14:section name="Customer Goals" id="{E72D3ABF-A461-4F9B-A935-B441949D67C1}">
          <p14:sldIdLst>
            <p14:sldId id="682"/>
            <p14:sldId id="1166"/>
            <p14:sldId id="685"/>
            <p14:sldId id="953"/>
          </p14:sldIdLst>
        </p14:section>
        <p14:section name="Key Themes and Findings" id="{ADDFE61B-D58B-42DE-BD00-A59143A5CF40}">
          <p14:sldIdLst>
            <p14:sldId id="869"/>
            <p14:sldId id="1269"/>
          </p14:sldIdLst>
        </p14:section>
        <p14:section name="Learnings" id="{C3529B65-FE12-4E7B-AF09-6CEE2225A713}">
          <p14:sldIdLst>
            <p14:sldId id="1150"/>
          </p14:sldIdLst>
        </p14:section>
        <p14:section name="Envision the Future" id="{8A8AEEB9-39BA-4B59-9E01-44D42D55B3E4}">
          <p14:sldIdLst>
            <p14:sldId id="1174"/>
            <p14:sldId id="1175"/>
          </p14:sldIdLst>
        </p14:section>
        <p14:section name="Recommendations" id="{B2A9D61F-1D5D-4FEE-AF84-D47A59509714}">
          <p14:sldIdLst>
            <p14:sldId id="934"/>
            <p14:sldId id="1317"/>
          </p14:sldIdLst>
        </p14:section>
        <p14:section name="Innovate" id="{D69B34CC-E5A5-4AE6-B3C8-130D40A6C98A}">
          <p14:sldIdLst>
            <p14:sldId id="1176"/>
            <p14:sldId id="1178"/>
            <p14:sldId id="1179"/>
            <p14:sldId id="1180"/>
          </p14:sldIdLst>
        </p14:section>
        <p14:section name="Prepare Idea cases" id="{9B53F50B-E48C-4BC6-B08A-F7D9AF9368E9}">
          <p14:sldIdLst>
            <p14:sldId id="1177"/>
            <p14:sldId id="1357"/>
            <p14:sldId id="1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12" userDrawn="1">
          <p15:clr>
            <a:srgbClr val="A4A3A4"/>
          </p15:clr>
        </p15:guide>
        <p15:guide id="2" orient="horz" pos="1224" userDrawn="1">
          <p15:clr>
            <a:srgbClr val="A4A3A4"/>
          </p15:clr>
        </p15:guide>
        <p15:guide id="3" pos="4320" userDrawn="1">
          <p15:clr>
            <a:srgbClr val="A4A3A4"/>
          </p15:clr>
        </p15:guide>
        <p15:guide id="4" orient="horz" pos="984" userDrawn="1">
          <p15:clr>
            <a:srgbClr val="A4A3A4"/>
          </p15:clr>
        </p15:guide>
        <p15:guide id="5" pos="43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Hartmann" initials="SH" lastIdx="1" clrIdx="0">
    <p:extLst>
      <p:ext uri="{19B8F6BF-5375-455C-9EA6-DF929625EA0E}">
        <p15:presenceInfo xmlns:p15="http://schemas.microsoft.com/office/powerpoint/2012/main" userId="S::stefan@HeartoftheCustomer.com::3f088d0a-7b8d-4d8b-a4db-15ad2312d354" providerId="AD"/>
      </p:ext>
    </p:extLst>
  </p:cmAuthor>
  <p:cmAuthor id="2" name="Laura Bates" initials="LB" lastIdx="1" clrIdx="1">
    <p:extLst>
      <p:ext uri="{19B8F6BF-5375-455C-9EA6-DF929625EA0E}">
        <p15:presenceInfo xmlns:p15="http://schemas.microsoft.com/office/powerpoint/2012/main" userId="S::laura@heartofthecustomer.com::b8ed6f86-87e4-45bd-b731-4eda14afa08b" providerId="AD"/>
      </p:ext>
    </p:extLst>
  </p:cmAuthor>
  <p:cmAuthor id="3" name="Stefan Hartmann" initials="SH [2]" lastIdx="15" clrIdx="2">
    <p:extLst>
      <p:ext uri="{19B8F6BF-5375-455C-9EA6-DF929625EA0E}">
        <p15:presenceInfo xmlns:p15="http://schemas.microsoft.com/office/powerpoint/2012/main" userId="Stefan Hartmann" providerId="None"/>
      </p:ext>
    </p:extLst>
  </p:cmAuthor>
  <p:cmAuthor id="4" name="Marcie Shatz" initials="MS" lastIdx="15" clrIdx="3">
    <p:extLst>
      <p:ext uri="{19B8F6BF-5375-455C-9EA6-DF929625EA0E}">
        <p15:presenceInfo xmlns:p15="http://schemas.microsoft.com/office/powerpoint/2012/main" userId="Marcie Sha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BED8A8"/>
    <a:srgbClr val="EAEAE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78169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712"/>
        <p:guide orient="horz" pos="1224"/>
        <p:guide pos="4320"/>
        <p:guide orient="horz" pos="984"/>
        <p:guide pos="4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McManman" userId="b616bd5f-3e05-4a34-855c-9d9fbb1c9747" providerId="ADAL" clId="{3A8E2CE8-4065-4AE8-9AFE-20B6423453C4}"/>
    <pc:docChg chg="undo custSel mod addSld delSld modSld sldOrd delMainMaster modMainMaster modSection">
      <pc:chgData name="Diane McManman" userId="b616bd5f-3e05-4a34-855c-9d9fbb1c9747" providerId="ADAL" clId="{3A8E2CE8-4065-4AE8-9AFE-20B6423453C4}" dt="2019-04-30T05:44:18.101" v="1147" actId="20577"/>
      <pc:docMkLst>
        <pc:docMk/>
      </pc:docMkLst>
      <pc:sldChg chg="add">
        <pc:chgData name="Diane McManman" userId="b616bd5f-3e05-4a34-855c-9d9fbb1c9747" providerId="ADAL" clId="{3A8E2CE8-4065-4AE8-9AFE-20B6423453C4}" dt="2019-04-30T04:16:23.547" v="77"/>
        <pc:sldMkLst>
          <pc:docMk/>
          <pc:sldMk cId="4222145489" sldId="330"/>
        </pc:sldMkLst>
      </pc:sldChg>
      <pc:sldChg chg="addSp delSp modSp">
        <pc:chgData name="Diane McManman" userId="b616bd5f-3e05-4a34-855c-9d9fbb1c9747" providerId="ADAL" clId="{3A8E2CE8-4065-4AE8-9AFE-20B6423453C4}" dt="2019-04-30T04:45:09.125" v="339" actId="27636"/>
        <pc:sldMkLst>
          <pc:docMk/>
          <pc:sldMk cId="3263258569" sldId="685"/>
        </pc:sldMkLst>
        <pc:spChg chg="mod">
          <ac:chgData name="Diane McManman" userId="b616bd5f-3e05-4a34-855c-9d9fbb1c9747" providerId="ADAL" clId="{3A8E2CE8-4065-4AE8-9AFE-20B6423453C4}" dt="2019-04-30T04:45:09.125" v="339" actId="27636"/>
          <ac:spMkLst>
            <pc:docMk/>
            <pc:sldMk cId="3263258569" sldId="685"/>
            <ac:spMk id="2" creationId="{9270F59C-3C3D-4267-8239-BE02194C656C}"/>
          </ac:spMkLst>
        </pc:spChg>
        <pc:spChg chg="del">
          <ac:chgData name="Diane McManman" userId="b616bd5f-3e05-4a34-855c-9d9fbb1c9747" providerId="ADAL" clId="{3A8E2CE8-4065-4AE8-9AFE-20B6423453C4}" dt="2019-04-30T04:44:59.959" v="337" actId="478"/>
          <ac:spMkLst>
            <pc:docMk/>
            <pc:sldMk cId="3263258569" sldId="685"/>
            <ac:spMk id="3" creationId="{D934B198-44C1-44BE-9C8A-BB83A5767F68}"/>
          </ac:spMkLst>
        </pc:spChg>
        <pc:spChg chg="add del mod">
          <ac:chgData name="Diane McManman" userId="b616bd5f-3e05-4a34-855c-9d9fbb1c9747" providerId="ADAL" clId="{3A8E2CE8-4065-4AE8-9AFE-20B6423453C4}" dt="2019-04-30T04:45:09.007" v="338"/>
          <ac:spMkLst>
            <pc:docMk/>
            <pc:sldMk cId="3263258569" sldId="685"/>
            <ac:spMk id="5" creationId="{9949B24D-E0A6-4896-8E1E-7ED5C1801837}"/>
          </ac:spMkLst>
        </pc:spChg>
        <pc:spChg chg="add mod">
          <ac:chgData name="Diane McManman" userId="b616bd5f-3e05-4a34-855c-9d9fbb1c9747" providerId="ADAL" clId="{3A8E2CE8-4065-4AE8-9AFE-20B6423453C4}" dt="2019-04-30T04:45:09.007" v="338"/>
          <ac:spMkLst>
            <pc:docMk/>
            <pc:sldMk cId="3263258569" sldId="685"/>
            <ac:spMk id="6" creationId="{B86D76EC-1344-44BD-AB6D-8E1BDEA1B7AE}"/>
          </ac:spMkLst>
        </pc:spChg>
        <pc:spChg chg="add mod">
          <ac:chgData name="Diane McManman" userId="b616bd5f-3e05-4a34-855c-9d9fbb1c9747" providerId="ADAL" clId="{3A8E2CE8-4065-4AE8-9AFE-20B6423453C4}" dt="2019-04-30T04:45:09.007" v="338"/>
          <ac:spMkLst>
            <pc:docMk/>
            <pc:sldMk cId="3263258569" sldId="685"/>
            <ac:spMk id="8" creationId="{89BF27E0-91D8-4DA5-BFFF-C5E4ABE2225C}"/>
          </ac:spMkLst>
        </pc:spChg>
        <pc:spChg chg="add mod">
          <ac:chgData name="Diane McManman" userId="b616bd5f-3e05-4a34-855c-9d9fbb1c9747" providerId="ADAL" clId="{3A8E2CE8-4065-4AE8-9AFE-20B6423453C4}" dt="2019-04-30T04:45:09.007" v="338"/>
          <ac:spMkLst>
            <pc:docMk/>
            <pc:sldMk cId="3263258569" sldId="685"/>
            <ac:spMk id="10" creationId="{E4F92FC8-D8B2-4E63-AC50-934A9039A82D}"/>
          </ac:spMkLst>
        </pc:spChg>
      </pc:sldChg>
      <pc:sldChg chg="delSp modSp">
        <pc:chgData name="Diane McManman" userId="b616bd5f-3e05-4a34-855c-9d9fbb1c9747" providerId="ADAL" clId="{3A8E2CE8-4065-4AE8-9AFE-20B6423453C4}" dt="2019-04-30T05:14:15.881" v="588"/>
        <pc:sldMkLst>
          <pc:docMk/>
          <pc:sldMk cId="2800797564" sldId="934"/>
        </pc:sldMkLst>
        <pc:spChg chg="del mod">
          <ac:chgData name="Diane McManman" userId="b616bd5f-3e05-4a34-855c-9d9fbb1c9747" providerId="ADAL" clId="{3A8E2CE8-4065-4AE8-9AFE-20B6423453C4}" dt="2019-04-30T05:14:15.881" v="588"/>
          <ac:spMkLst>
            <pc:docMk/>
            <pc:sldMk cId="2800797564" sldId="934"/>
            <ac:spMk id="2" creationId="{6DAFC126-4C16-4ABA-99F0-B431EE539D3C}"/>
          </ac:spMkLst>
        </pc:spChg>
      </pc:sldChg>
      <pc:sldChg chg="addSp delSp modSp add mod setBg delDesignElem">
        <pc:chgData name="Diane McManman" userId="b616bd5f-3e05-4a34-855c-9d9fbb1c9747" providerId="ADAL" clId="{3A8E2CE8-4065-4AE8-9AFE-20B6423453C4}" dt="2019-04-30T05:00:38.390" v="477"/>
        <pc:sldMkLst>
          <pc:docMk/>
          <pc:sldMk cId="617972794" sldId="953"/>
        </pc:sldMkLst>
        <pc:spChg chg="add del mod">
          <ac:chgData name="Diane McManman" userId="b616bd5f-3e05-4a34-855c-9d9fbb1c9747" providerId="ADAL" clId="{3A8E2CE8-4065-4AE8-9AFE-20B6423453C4}" dt="2019-04-30T04:50:54.812" v="375"/>
          <ac:spMkLst>
            <pc:docMk/>
            <pc:sldMk cId="617972794" sldId="953"/>
            <ac:spMk id="2" creationId="{ACD0553F-60F8-4BFF-A096-8A59B54F98EF}"/>
          </ac:spMkLst>
        </pc:spChg>
        <pc:spChg chg="del mod">
          <ac:chgData name="Diane McManman" userId="b616bd5f-3e05-4a34-855c-9d9fbb1c9747" providerId="ADAL" clId="{3A8E2CE8-4065-4AE8-9AFE-20B6423453C4}" dt="2019-04-30T04:47:58.888" v="356" actId="478"/>
          <ac:spMkLst>
            <pc:docMk/>
            <pc:sldMk cId="617972794" sldId="953"/>
            <ac:spMk id="3" creationId="{D8194811-64DF-4234-AFFE-6A9E14F9F4B1}"/>
          </ac:spMkLst>
        </pc:spChg>
        <pc:spChg chg="add del mod">
          <ac:chgData name="Diane McManman" userId="b616bd5f-3e05-4a34-855c-9d9fbb1c9747" providerId="ADAL" clId="{3A8E2CE8-4065-4AE8-9AFE-20B6423453C4}" dt="2019-04-30T04:51:26.273" v="379" actId="26606"/>
          <ac:spMkLst>
            <pc:docMk/>
            <pc:sldMk cId="617972794" sldId="953"/>
            <ac:spMk id="5" creationId="{59FE4872-6266-4AFC-A5D0-1C900618C95F}"/>
          </ac:spMkLst>
        </pc:spChg>
        <pc:spChg chg="add del">
          <ac:chgData name="Diane McManman" userId="b616bd5f-3e05-4a34-855c-9d9fbb1c9747" providerId="ADAL" clId="{3A8E2CE8-4065-4AE8-9AFE-20B6423453C4}" dt="2019-04-30T04:50:05.528" v="367" actId="26606"/>
          <ac:spMkLst>
            <pc:docMk/>
            <pc:sldMk cId="617972794" sldId="953"/>
            <ac:spMk id="6" creationId="{D12DDE76-C203-4047-9998-63900085B5E8}"/>
          </ac:spMkLst>
        </pc:spChg>
        <pc:spChg chg="add del mod">
          <ac:chgData name="Diane McManman" userId="b616bd5f-3e05-4a34-855c-9d9fbb1c9747" providerId="ADAL" clId="{3A8E2CE8-4065-4AE8-9AFE-20B6423453C4}" dt="2019-04-30T04:51:08.276" v="376" actId="26606"/>
          <ac:spMkLst>
            <pc:docMk/>
            <pc:sldMk cId="617972794" sldId="953"/>
            <ac:spMk id="7" creationId="{CCA68FB2-B302-4B48-AE6E-4369B6436369}"/>
          </ac:spMkLst>
        </pc:spChg>
        <pc:spChg chg="add del">
          <ac:chgData name="Diane McManman" userId="b616bd5f-3e05-4a34-855c-9d9fbb1c9747" providerId="ADAL" clId="{3A8E2CE8-4065-4AE8-9AFE-20B6423453C4}" dt="2019-04-30T04:50:54.812" v="375"/>
          <ac:spMkLst>
            <pc:docMk/>
            <pc:sldMk cId="617972794" sldId="953"/>
            <ac:spMk id="8" creationId="{6753252F-4873-4F63-801D-CC719279A7D5}"/>
          </ac:spMkLst>
        </pc:spChg>
        <pc:spChg chg="add del">
          <ac:chgData name="Diane McManman" userId="b616bd5f-3e05-4a34-855c-9d9fbb1c9747" providerId="ADAL" clId="{3A8E2CE8-4065-4AE8-9AFE-20B6423453C4}" dt="2019-04-30T04:48:21.855" v="358" actId="26606"/>
          <ac:spMkLst>
            <pc:docMk/>
            <pc:sldMk cId="617972794" sldId="953"/>
            <ac:spMk id="9" creationId="{32BC26D8-82FB-445E-AA49-62A77D7C1EE0}"/>
          </ac:spMkLst>
        </pc:spChg>
        <pc:spChg chg="add del mod">
          <ac:chgData name="Diane McManman" userId="b616bd5f-3e05-4a34-855c-9d9fbb1c9747" providerId="ADAL" clId="{3A8E2CE8-4065-4AE8-9AFE-20B6423453C4}" dt="2019-04-30T04:51:26.273" v="379" actId="26606"/>
          <ac:spMkLst>
            <pc:docMk/>
            <pc:sldMk cId="617972794" sldId="953"/>
            <ac:spMk id="10" creationId="{CB91F14C-2BC7-4245-931B-3BA50BF72138}"/>
          </ac:spMkLst>
        </pc:spChg>
        <pc:spChg chg="add del">
          <ac:chgData name="Diane McManman" userId="b616bd5f-3e05-4a34-855c-9d9fbb1c9747" providerId="ADAL" clId="{3A8E2CE8-4065-4AE8-9AFE-20B6423453C4}" dt="2019-04-30T04:48:21.855" v="358" actId="26606"/>
          <ac:spMkLst>
            <pc:docMk/>
            <pc:sldMk cId="617972794" sldId="953"/>
            <ac:spMk id="11" creationId="{CB44330D-EA18-4254-AA95-EB49948539B8}"/>
          </ac:spMkLst>
        </pc:spChg>
        <pc:spChg chg="add del mod">
          <ac:chgData name="Diane McManman" userId="b616bd5f-3e05-4a34-855c-9d9fbb1c9747" providerId="ADAL" clId="{3A8E2CE8-4065-4AE8-9AFE-20B6423453C4}" dt="2019-04-30T04:53:01.608" v="387" actId="478"/>
          <ac:spMkLst>
            <pc:docMk/>
            <pc:sldMk cId="617972794" sldId="953"/>
            <ac:spMk id="12" creationId="{EF9CF291-1643-4E4E-9528-6E24DDFB17E2}"/>
          </ac:spMkLst>
        </pc:spChg>
        <pc:spChg chg="add del">
          <ac:chgData name="Diane McManman" userId="b616bd5f-3e05-4a34-855c-9d9fbb1c9747" providerId="ADAL" clId="{3A8E2CE8-4065-4AE8-9AFE-20B6423453C4}" dt="2019-04-30T04:50:54.812" v="375"/>
          <ac:spMkLst>
            <pc:docMk/>
            <pc:sldMk cId="617972794" sldId="953"/>
            <ac:spMk id="13" creationId="{047C8CCB-F95D-4249-92DD-651249D3535A}"/>
          </ac:spMkLst>
        </pc:spChg>
        <pc:spChg chg="add del mod">
          <ac:chgData name="Diane McManman" userId="b616bd5f-3e05-4a34-855c-9d9fbb1c9747" providerId="ADAL" clId="{3A8E2CE8-4065-4AE8-9AFE-20B6423453C4}" dt="2019-04-30T04:55:19.253" v="391" actId="478"/>
          <ac:spMkLst>
            <pc:docMk/>
            <pc:sldMk cId="617972794" sldId="953"/>
            <ac:spMk id="14" creationId="{4F33D93B-9740-4EC0-A7C2-99989E00BBE4}"/>
          </ac:spMkLst>
        </pc:spChg>
        <pc:spChg chg="add del">
          <ac:chgData name="Diane McManman" userId="b616bd5f-3e05-4a34-855c-9d9fbb1c9747" providerId="ADAL" clId="{3A8E2CE8-4065-4AE8-9AFE-20B6423453C4}" dt="2019-04-30T04:51:26.273" v="379" actId="26606"/>
          <ac:spMkLst>
            <pc:docMk/>
            <pc:sldMk cId="617972794" sldId="953"/>
            <ac:spMk id="15" creationId="{F5493CFF-E43B-4B10-ACE1-C8A1246629EA}"/>
          </ac:spMkLst>
        </pc:spChg>
        <pc:spChg chg="add del mod">
          <ac:chgData name="Diane McManman" userId="b616bd5f-3e05-4a34-855c-9d9fbb1c9747" providerId="ADAL" clId="{3A8E2CE8-4065-4AE8-9AFE-20B6423453C4}" dt="2019-04-30T05:00:08.207" v="474" actId="478"/>
          <ac:spMkLst>
            <pc:docMk/>
            <pc:sldMk cId="617972794" sldId="953"/>
            <ac:spMk id="16" creationId="{596A6F23-876E-4070-A6ED-851F4CDD1CFC}"/>
          </ac:spMkLst>
        </pc:spChg>
        <pc:spChg chg="add del mod">
          <ac:chgData name="Diane McManman" userId="b616bd5f-3e05-4a34-855c-9d9fbb1c9747" providerId="ADAL" clId="{3A8E2CE8-4065-4AE8-9AFE-20B6423453C4}" dt="2019-04-30T05:00:08.207" v="474" actId="478"/>
          <ac:spMkLst>
            <pc:docMk/>
            <pc:sldMk cId="617972794" sldId="953"/>
            <ac:spMk id="17" creationId="{219F66F2-DA32-476A-BE3F-0547B2098480}"/>
          </ac:spMkLst>
        </pc:spChg>
        <pc:spChg chg="add">
          <ac:chgData name="Diane McManman" userId="b616bd5f-3e05-4a34-855c-9d9fbb1c9747" providerId="ADAL" clId="{3A8E2CE8-4065-4AE8-9AFE-20B6423453C4}" dt="2019-04-30T05:00:19.737" v="475" actId="26606"/>
          <ac:spMkLst>
            <pc:docMk/>
            <pc:sldMk cId="617972794" sldId="953"/>
            <ac:spMk id="18" creationId="{32BC26D8-82FB-445E-AA49-62A77D7C1EE0}"/>
          </ac:spMkLst>
        </pc:spChg>
        <pc:spChg chg="add">
          <ac:chgData name="Diane McManman" userId="b616bd5f-3e05-4a34-855c-9d9fbb1c9747" providerId="ADAL" clId="{3A8E2CE8-4065-4AE8-9AFE-20B6423453C4}" dt="2019-04-30T05:00:19.737" v="475" actId="26606"/>
          <ac:spMkLst>
            <pc:docMk/>
            <pc:sldMk cId="617972794" sldId="953"/>
            <ac:spMk id="19" creationId="{CB44330D-EA18-4254-AA95-EB49948539B8}"/>
          </ac:spMkLst>
        </pc:spChg>
        <pc:spChg chg="add">
          <ac:chgData name="Diane McManman" userId="b616bd5f-3e05-4a34-855c-9d9fbb1c9747" providerId="ADAL" clId="{3A8E2CE8-4065-4AE8-9AFE-20B6423453C4}" dt="2019-04-30T05:00:38.390" v="477"/>
          <ac:spMkLst>
            <pc:docMk/>
            <pc:sldMk cId="617972794" sldId="953"/>
            <ac:spMk id="20" creationId="{4FF91A3A-3D15-4F5D-B55F-4933A762834E}"/>
          </ac:spMkLst>
        </pc:spChg>
        <pc:picChg chg="mod ord">
          <ac:chgData name="Diane McManman" userId="b616bd5f-3e05-4a34-855c-9d9fbb1c9747" providerId="ADAL" clId="{3A8E2CE8-4065-4AE8-9AFE-20B6423453C4}" dt="2019-04-30T05:00:19.737" v="475" actId="26606"/>
          <ac:picMkLst>
            <pc:docMk/>
            <pc:sldMk cId="617972794" sldId="953"/>
            <ac:picMk id="4" creationId="{27C33330-5150-4368-A459-9B6F85443DEE}"/>
          </ac:picMkLst>
        </pc:picChg>
      </pc:sldChg>
      <pc:sldChg chg="addSp delSp modSp add">
        <pc:chgData name="Diane McManman" userId="b616bd5f-3e05-4a34-855c-9d9fbb1c9747" providerId="ADAL" clId="{3A8E2CE8-4065-4AE8-9AFE-20B6423453C4}" dt="2019-04-30T04:13:24.915" v="38" actId="207"/>
        <pc:sldMkLst>
          <pc:docMk/>
          <pc:sldMk cId="506546464" sldId="1091"/>
        </pc:sldMkLst>
        <pc:spChg chg="mod">
          <ac:chgData name="Diane McManman" userId="b616bd5f-3e05-4a34-855c-9d9fbb1c9747" providerId="ADAL" clId="{3A8E2CE8-4065-4AE8-9AFE-20B6423453C4}" dt="2019-04-30T04:10:53.366" v="29" actId="20577"/>
          <ac:spMkLst>
            <pc:docMk/>
            <pc:sldMk cId="506546464" sldId="1091"/>
            <ac:spMk id="2" creationId="{402F6CEB-B619-4724-AE35-9AF44A1F0EAF}"/>
          </ac:spMkLst>
        </pc:spChg>
        <pc:spChg chg="add mod">
          <ac:chgData name="Diane McManman" userId="b616bd5f-3e05-4a34-855c-9d9fbb1c9747" providerId="ADAL" clId="{3A8E2CE8-4065-4AE8-9AFE-20B6423453C4}" dt="2019-04-30T04:13:24.915" v="38" actId="207"/>
          <ac:spMkLst>
            <pc:docMk/>
            <pc:sldMk cId="506546464" sldId="1091"/>
            <ac:spMk id="9" creationId="{B468D9AC-D0E9-4CB9-B520-B3D197955D98}"/>
          </ac:spMkLst>
        </pc:spChg>
        <pc:spChg chg="del">
          <ac:chgData name="Diane McManman" userId="b616bd5f-3e05-4a34-855c-9d9fbb1c9747" providerId="ADAL" clId="{3A8E2CE8-4065-4AE8-9AFE-20B6423453C4}" dt="2019-04-30T04:12:37.583" v="30" actId="478"/>
          <ac:spMkLst>
            <pc:docMk/>
            <pc:sldMk cId="506546464" sldId="1091"/>
            <ac:spMk id="12" creationId="{22BCABBD-EEBB-401F-98F2-F0B217E2703F}"/>
          </ac:spMkLst>
        </pc:spChg>
        <pc:spChg chg="mod">
          <ac:chgData name="Diane McManman" userId="b616bd5f-3e05-4a34-855c-9d9fbb1c9747" providerId="ADAL" clId="{3A8E2CE8-4065-4AE8-9AFE-20B6423453C4}" dt="2019-04-30T04:13:07.597" v="35" actId="207"/>
          <ac:spMkLst>
            <pc:docMk/>
            <pc:sldMk cId="506546464" sldId="1091"/>
            <ac:spMk id="26" creationId="{82EF3B2C-37D3-4734-A3A8-A88847D1820D}"/>
          </ac:spMkLst>
        </pc:spChg>
        <pc:grpChg chg="del">
          <ac:chgData name="Diane McManman" userId="b616bd5f-3e05-4a34-855c-9d9fbb1c9747" providerId="ADAL" clId="{3A8E2CE8-4065-4AE8-9AFE-20B6423453C4}" dt="2019-04-30T04:12:37.583" v="30" actId="478"/>
          <ac:grpSpMkLst>
            <pc:docMk/>
            <pc:sldMk cId="506546464" sldId="1091"/>
            <ac:grpSpMk id="17" creationId="{B5E9A4E3-54DD-4D3A-8E3D-ADDFB975C7B5}"/>
          </ac:grpSpMkLst>
        </pc:grpChg>
      </pc:sldChg>
      <pc:sldChg chg="add del">
        <pc:chgData name="Diane McManman" userId="b616bd5f-3e05-4a34-855c-9d9fbb1c9747" providerId="ADAL" clId="{3A8E2CE8-4065-4AE8-9AFE-20B6423453C4}" dt="2019-04-30T05:02:21.170" v="491" actId="2696"/>
        <pc:sldMkLst>
          <pc:docMk/>
          <pc:sldMk cId="4155362553" sldId="1150"/>
        </pc:sldMkLst>
      </pc:sldChg>
      <pc:sldChg chg="addSp delSp modSp">
        <pc:chgData name="Diane McManman" userId="b616bd5f-3e05-4a34-855c-9d9fbb1c9747" providerId="ADAL" clId="{3A8E2CE8-4065-4AE8-9AFE-20B6423453C4}" dt="2019-04-30T04:45:20.196" v="341"/>
        <pc:sldMkLst>
          <pc:docMk/>
          <pc:sldMk cId="4083143622" sldId="1166"/>
        </pc:sldMkLst>
        <pc:spChg chg="mod">
          <ac:chgData name="Diane McManman" userId="b616bd5f-3e05-4a34-855c-9d9fbb1c9747" providerId="ADAL" clId="{3A8E2CE8-4065-4AE8-9AFE-20B6423453C4}" dt="2019-04-30T04:44:23.579" v="329" actId="20577"/>
          <ac:spMkLst>
            <pc:docMk/>
            <pc:sldMk cId="4083143622" sldId="1166"/>
            <ac:spMk id="2" creationId="{FF317258-E40D-4379-86CD-BD7C81F9907D}"/>
          </ac:spMkLst>
        </pc:spChg>
        <pc:spChg chg="del">
          <ac:chgData name="Diane McManman" userId="b616bd5f-3e05-4a34-855c-9d9fbb1c9747" providerId="ADAL" clId="{3A8E2CE8-4065-4AE8-9AFE-20B6423453C4}" dt="2019-04-30T04:44:26.973" v="330" actId="478"/>
          <ac:spMkLst>
            <pc:docMk/>
            <pc:sldMk cId="4083143622" sldId="1166"/>
            <ac:spMk id="4" creationId="{32C130AD-E4E8-4BCC-8F57-165B3705932A}"/>
          </ac:spMkLst>
        </pc:spChg>
        <pc:spChg chg="add del mod">
          <ac:chgData name="Diane McManman" userId="b616bd5f-3e05-4a34-855c-9d9fbb1c9747" providerId="ADAL" clId="{3A8E2CE8-4065-4AE8-9AFE-20B6423453C4}" dt="2019-04-30T04:44:42.362" v="333" actId="478"/>
          <ac:spMkLst>
            <pc:docMk/>
            <pc:sldMk cId="4083143622" sldId="1166"/>
            <ac:spMk id="5" creationId="{D1C44D2A-8BBE-4A9A-AB66-9F300ED8D144}"/>
          </ac:spMkLst>
        </pc:spChg>
        <pc:spChg chg="add del mod">
          <ac:chgData name="Diane McManman" userId="b616bd5f-3e05-4a34-855c-9d9fbb1c9747" providerId="ADAL" clId="{3A8E2CE8-4065-4AE8-9AFE-20B6423453C4}" dt="2019-04-30T04:45:16.994" v="340"/>
          <ac:spMkLst>
            <pc:docMk/>
            <pc:sldMk cId="4083143622" sldId="1166"/>
            <ac:spMk id="6" creationId="{FFE9ACD0-8E5F-4444-A97A-8AA53CB1F5E8}"/>
          </ac:spMkLst>
        </pc:spChg>
        <pc:spChg chg="add del mod">
          <ac:chgData name="Diane McManman" userId="b616bd5f-3e05-4a34-855c-9d9fbb1c9747" providerId="ADAL" clId="{3A8E2CE8-4065-4AE8-9AFE-20B6423453C4}" dt="2019-04-30T04:45:16.994" v="340"/>
          <ac:spMkLst>
            <pc:docMk/>
            <pc:sldMk cId="4083143622" sldId="1166"/>
            <ac:spMk id="7" creationId="{FFF4F02F-3B66-430F-987A-64181ABB453A}"/>
          </ac:spMkLst>
        </pc:spChg>
        <pc:spChg chg="add del mod">
          <ac:chgData name="Diane McManman" userId="b616bd5f-3e05-4a34-855c-9d9fbb1c9747" providerId="ADAL" clId="{3A8E2CE8-4065-4AE8-9AFE-20B6423453C4}" dt="2019-04-30T04:45:16.994" v="340"/>
          <ac:spMkLst>
            <pc:docMk/>
            <pc:sldMk cId="4083143622" sldId="1166"/>
            <ac:spMk id="8" creationId="{28731310-BD6A-44AA-A6C7-95C2176196D8}"/>
          </ac:spMkLst>
        </pc:spChg>
        <pc:spChg chg="add del mod">
          <ac:chgData name="Diane McManman" userId="b616bd5f-3e05-4a34-855c-9d9fbb1c9747" providerId="ADAL" clId="{3A8E2CE8-4065-4AE8-9AFE-20B6423453C4}" dt="2019-04-30T04:45:16.994" v="340"/>
          <ac:spMkLst>
            <pc:docMk/>
            <pc:sldMk cId="4083143622" sldId="1166"/>
            <ac:spMk id="9" creationId="{6014121F-C09E-468E-A053-634DDC7E54AE}"/>
          </ac:spMkLst>
        </pc:spChg>
        <pc:spChg chg="add mod">
          <ac:chgData name="Diane McManman" userId="b616bd5f-3e05-4a34-855c-9d9fbb1c9747" providerId="ADAL" clId="{3A8E2CE8-4065-4AE8-9AFE-20B6423453C4}" dt="2019-04-30T04:45:20.196" v="341"/>
          <ac:spMkLst>
            <pc:docMk/>
            <pc:sldMk cId="4083143622" sldId="1166"/>
            <ac:spMk id="10" creationId="{6DC24C44-AAAB-44D5-A8AD-686F721782F1}"/>
          </ac:spMkLst>
        </pc:spChg>
        <pc:spChg chg="add mod">
          <ac:chgData name="Diane McManman" userId="b616bd5f-3e05-4a34-855c-9d9fbb1c9747" providerId="ADAL" clId="{3A8E2CE8-4065-4AE8-9AFE-20B6423453C4}" dt="2019-04-30T04:45:20.196" v="341"/>
          <ac:spMkLst>
            <pc:docMk/>
            <pc:sldMk cId="4083143622" sldId="1166"/>
            <ac:spMk id="11" creationId="{20D294EE-631D-4014-B3FB-80357A8F86F6}"/>
          </ac:spMkLst>
        </pc:spChg>
        <pc:spChg chg="add mod">
          <ac:chgData name="Diane McManman" userId="b616bd5f-3e05-4a34-855c-9d9fbb1c9747" providerId="ADAL" clId="{3A8E2CE8-4065-4AE8-9AFE-20B6423453C4}" dt="2019-04-30T04:45:20.196" v="341"/>
          <ac:spMkLst>
            <pc:docMk/>
            <pc:sldMk cId="4083143622" sldId="1166"/>
            <ac:spMk id="12" creationId="{EDF61E0E-453A-495B-84F7-06CA6FBC0F93}"/>
          </ac:spMkLst>
        </pc:spChg>
        <pc:spChg chg="del">
          <ac:chgData name="Diane McManman" userId="b616bd5f-3e05-4a34-855c-9d9fbb1c9747" providerId="ADAL" clId="{3A8E2CE8-4065-4AE8-9AFE-20B6423453C4}" dt="2019-04-30T04:44:45.208" v="334" actId="478"/>
          <ac:spMkLst>
            <pc:docMk/>
            <pc:sldMk cId="4083143622" sldId="1166"/>
            <ac:spMk id="23" creationId="{C6826D81-014B-471B-88E5-8101CBB77DE7}"/>
          </ac:spMkLst>
        </pc:spChg>
        <pc:spChg chg="del">
          <ac:chgData name="Diane McManman" userId="b616bd5f-3e05-4a34-855c-9d9fbb1c9747" providerId="ADAL" clId="{3A8E2CE8-4065-4AE8-9AFE-20B6423453C4}" dt="2019-04-30T04:44:47.634" v="335" actId="478"/>
          <ac:spMkLst>
            <pc:docMk/>
            <pc:sldMk cId="4083143622" sldId="1166"/>
            <ac:spMk id="24" creationId="{FE1A4501-1FAE-4AED-8BC9-E638873C32DF}"/>
          </ac:spMkLst>
        </pc:spChg>
        <pc:picChg chg="del">
          <ac:chgData name="Diane McManman" userId="b616bd5f-3e05-4a34-855c-9d9fbb1c9747" providerId="ADAL" clId="{3A8E2CE8-4065-4AE8-9AFE-20B6423453C4}" dt="2019-04-30T04:44:35.549" v="332" actId="478"/>
          <ac:picMkLst>
            <pc:docMk/>
            <pc:sldMk cId="4083143622" sldId="1166"/>
            <ac:picMk id="21" creationId="{93749293-226C-457C-A4D7-FE495568DE9E}"/>
          </ac:picMkLst>
        </pc:picChg>
        <pc:picChg chg="del">
          <ac:chgData name="Diane McManman" userId="b616bd5f-3e05-4a34-855c-9d9fbb1c9747" providerId="ADAL" clId="{3A8E2CE8-4065-4AE8-9AFE-20B6423453C4}" dt="2019-04-30T04:44:32.560" v="331" actId="478"/>
          <ac:picMkLst>
            <pc:docMk/>
            <pc:sldMk cId="4083143622" sldId="1166"/>
            <ac:picMk id="22" creationId="{14FA0D94-FAF8-49E7-AA59-BE413E05A3E4}"/>
          </ac:picMkLst>
        </pc:picChg>
      </pc:sldChg>
      <pc:sldChg chg="modSp">
        <pc:chgData name="Diane McManman" userId="b616bd5f-3e05-4a34-855c-9d9fbb1c9747" providerId="ADAL" clId="{3A8E2CE8-4065-4AE8-9AFE-20B6423453C4}" dt="2019-04-30T05:03:05.690" v="502" actId="20577"/>
        <pc:sldMkLst>
          <pc:docMk/>
          <pc:sldMk cId="43363803" sldId="1174"/>
        </pc:sldMkLst>
        <pc:spChg chg="mod">
          <ac:chgData name="Diane McManman" userId="b616bd5f-3e05-4a34-855c-9d9fbb1c9747" providerId="ADAL" clId="{3A8E2CE8-4065-4AE8-9AFE-20B6423453C4}" dt="2019-04-30T05:03:01.067" v="496" actId="20577"/>
          <ac:spMkLst>
            <pc:docMk/>
            <pc:sldMk cId="43363803" sldId="1174"/>
            <ac:spMk id="4" creationId="{27A2DF66-3746-4840-9B80-7B35F6943475}"/>
          </ac:spMkLst>
        </pc:spChg>
        <pc:spChg chg="mod">
          <ac:chgData name="Diane McManman" userId="b616bd5f-3e05-4a34-855c-9d9fbb1c9747" providerId="ADAL" clId="{3A8E2CE8-4065-4AE8-9AFE-20B6423453C4}" dt="2019-04-30T05:03:05.690" v="502" actId="20577"/>
          <ac:spMkLst>
            <pc:docMk/>
            <pc:sldMk cId="43363803" sldId="1174"/>
            <ac:spMk id="10" creationId="{7898C232-9DFE-4082-95DA-B64BC706964D}"/>
          </ac:spMkLst>
        </pc:spChg>
      </pc:sldChg>
      <pc:sldChg chg="modSp modNotesTx">
        <pc:chgData name="Diane McManman" userId="b616bd5f-3e05-4a34-855c-9d9fbb1c9747" providerId="ADAL" clId="{3A8E2CE8-4065-4AE8-9AFE-20B6423453C4}" dt="2019-04-30T05:44:18.101" v="1147" actId="20577"/>
        <pc:sldMkLst>
          <pc:docMk/>
          <pc:sldMk cId="2516256620" sldId="1175"/>
        </pc:sldMkLst>
        <pc:spChg chg="mod">
          <ac:chgData name="Diane McManman" userId="b616bd5f-3e05-4a34-855c-9d9fbb1c9747" providerId="ADAL" clId="{3A8E2CE8-4065-4AE8-9AFE-20B6423453C4}" dt="2019-04-30T05:07:53.686" v="510" actId="207"/>
          <ac:spMkLst>
            <pc:docMk/>
            <pc:sldMk cId="2516256620" sldId="1175"/>
            <ac:spMk id="20" creationId="{BC5B2B79-599C-4B68-B33D-F94DACCB8BB6}"/>
          </ac:spMkLst>
        </pc:spChg>
        <pc:spChg chg="mod">
          <ac:chgData name="Diane McManman" userId="b616bd5f-3e05-4a34-855c-9d9fbb1c9747" providerId="ADAL" clId="{3A8E2CE8-4065-4AE8-9AFE-20B6423453C4}" dt="2019-04-30T05:07:53.686" v="510" actId="207"/>
          <ac:spMkLst>
            <pc:docMk/>
            <pc:sldMk cId="2516256620" sldId="1175"/>
            <ac:spMk id="21" creationId="{55D28285-9781-4622-9A2B-598CFE52BC91}"/>
          </ac:spMkLst>
        </pc:spChg>
        <pc:spChg chg="mod">
          <ac:chgData name="Diane McManman" userId="b616bd5f-3e05-4a34-855c-9d9fbb1c9747" providerId="ADAL" clId="{3A8E2CE8-4065-4AE8-9AFE-20B6423453C4}" dt="2019-04-30T05:07:53.686" v="510" actId="207"/>
          <ac:spMkLst>
            <pc:docMk/>
            <pc:sldMk cId="2516256620" sldId="1175"/>
            <ac:spMk id="22" creationId="{E4604CC8-1715-4AE8-B708-4FBEA92A9414}"/>
          </ac:spMkLst>
        </pc:spChg>
        <pc:spChg chg="mod">
          <ac:chgData name="Diane McManman" userId="b616bd5f-3e05-4a34-855c-9d9fbb1c9747" providerId="ADAL" clId="{3A8E2CE8-4065-4AE8-9AFE-20B6423453C4}" dt="2019-04-30T05:07:53.686" v="510" actId="207"/>
          <ac:spMkLst>
            <pc:docMk/>
            <pc:sldMk cId="2516256620" sldId="1175"/>
            <ac:spMk id="23" creationId="{D4F5FA9A-CAFB-457C-8623-D6EC8BD7E7E3}"/>
          </ac:spMkLst>
        </pc:spChg>
      </pc:sldChg>
      <pc:sldChg chg="modSp">
        <pc:chgData name="Diane McManman" userId="b616bd5f-3e05-4a34-855c-9d9fbb1c9747" providerId="ADAL" clId="{3A8E2CE8-4065-4AE8-9AFE-20B6423453C4}" dt="2019-04-30T05:14:36.841" v="599" actId="20577"/>
        <pc:sldMkLst>
          <pc:docMk/>
          <pc:sldMk cId="2430669846" sldId="1176"/>
        </pc:sldMkLst>
        <pc:spChg chg="mod">
          <ac:chgData name="Diane McManman" userId="b616bd5f-3e05-4a34-855c-9d9fbb1c9747" providerId="ADAL" clId="{3A8E2CE8-4065-4AE8-9AFE-20B6423453C4}" dt="2019-04-30T05:14:32.658" v="593" actId="20577"/>
          <ac:spMkLst>
            <pc:docMk/>
            <pc:sldMk cId="2430669846" sldId="1176"/>
            <ac:spMk id="4" creationId="{27A2DF66-3746-4840-9B80-7B35F6943475}"/>
          </ac:spMkLst>
        </pc:spChg>
        <pc:spChg chg="mod">
          <ac:chgData name="Diane McManman" userId="b616bd5f-3e05-4a34-855c-9d9fbb1c9747" providerId="ADAL" clId="{3A8E2CE8-4065-4AE8-9AFE-20B6423453C4}" dt="2019-04-30T05:14:36.841" v="599" actId="20577"/>
          <ac:spMkLst>
            <pc:docMk/>
            <pc:sldMk cId="2430669846" sldId="1176"/>
            <ac:spMk id="10" creationId="{7898C232-9DFE-4082-95DA-B64BC706964D}"/>
          </ac:spMkLst>
        </pc:spChg>
      </pc:sldChg>
      <pc:sldChg chg="modSp">
        <pc:chgData name="Diane McManman" userId="b616bd5f-3e05-4a34-855c-9d9fbb1c9747" providerId="ADAL" clId="{3A8E2CE8-4065-4AE8-9AFE-20B6423453C4}" dt="2019-04-30T05:32:39.051" v="783" actId="20577"/>
        <pc:sldMkLst>
          <pc:docMk/>
          <pc:sldMk cId="1769117560" sldId="1177"/>
        </pc:sldMkLst>
        <pc:spChg chg="mod">
          <ac:chgData name="Diane McManman" userId="b616bd5f-3e05-4a34-855c-9d9fbb1c9747" providerId="ADAL" clId="{3A8E2CE8-4065-4AE8-9AFE-20B6423453C4}" dt="2019-04-30T05:32:34.585" v="777" actId="20577"/>
          <ac:spMkLst>
            <pc:docMk/>
            <pc:sldMk cId="1769117560" sldId="1177"/>
            <ac:spMk id="4" creationId="{27A2DF66-3746-4840-9B80-7B35F6943475}"/>
          </ac:spMkLst>
        </pc:spChg>
        <pc:spChg chg="mod">
          <ac:chgData name="Diane McManman" userId="b616bd5f-3e05-4a34-855c-9d9fbb1c9747" providerId="ADAL" clId="{3A8E2CE8-4065-4AE8-9AFE-20B6423453C4}" dt="2019-04-30T05:32:39.051" v="783" actId="20577"/>
          <ac:spMkLst>
            <pc:docMk/>
            <pc:sldMk cId="1769117560" sldId="1177"/>
            <ac:spMk id="10" creationId="{7898C232-9DFE-4082-95DA-B64BC706964D}"/>
          </ac:spMkLst>
        </pc:spChg>
      </pc:sldChg>
      <pc:sldChg chg="addSp delSp modSp">
        <pc:chgData name="Diane McManman" userId="b616bd5f-3e05-4a34-855c-9d9fbb1c9747" providerId="ADAL" clId="{3A8E2CE8-4065-4AE8-9AFE-20B6423453C4}" dt="2019-04-30T05:38:40.142" v="921" actId="1076"/>
        <pc:sldMkLst>
          <pc:docMk/>
          <pc:sldMk cId="3585539576" sldId="1178"/>
        </pc:sldMkLst>
        <pc:spChg chg="mod">
          <ac:chgData name="Diane McManman" userId="b616bd5f-3e05-4a34-855c-9d9fbb1c9747" providerId="ADAL" clId="{3A8E2CE8-4065-4AE8-9AFE-20B6423453C4}" dt="2019-04-30T05:38:19.130" v="917" actId="20577"/>
          <ac:spMkLst>
            <pc:docMk/>
            <pc:sldMk cId="3585539576" sldId="1178"/>
            <ac:spMk id="3" creationId="{F36C288B-4E9E-4B51-B7AB-6F4606A6B068}"/>
          </ac:spMkLst>
        </pc:spChg>
        <pc:spChg chg="add mod">
          <ac:chgData name="Diane McManman" userId="b616bd5f-3e05-4a34-855c-9d9fbb1c9747" providerId="ADAL" clId="{3A8E2CE8-4065-4AE8-9AFE-20B6423453C4}" dt="2019-04-30T05:38:40.142" v="921" actId="1076"/>
          <ac:spMkLst>
            <pc:docMk/>
            <pc:sldMk cId="3585539576" sldId="1178"/>
            <ac:spMk id="5" creationId="{DFFF074F-C44F-411B-93BF-7322E3E106B6}"/>
          </ac:spMkLst>
        </pc:spChg>
        <pc:spChg chg="del">
          <ac:chgData name="Diane McManman" userId="b616bd5f-3e05-4a34-855c-9d9fbb1c9747" providerId="ADAL" clId="{3A8E2CE8-4065-4AE8-9AFE-20B6423453C4}" dt="2019-04-30T05:16:55.878" v="608" actId="478"/>
          <ac:spMkLst>
            <pc:docMk/>
            <pc:sldMk cId="3585539576" sldId="1178"/>
            <ac:spMk id="11" creationId="{6C7BFC3F-1A61-4726-90E0-71A58EA62452}"/>
          </ac:spMkLst>
        </pc:spChg>
        <pc:spChg chg="del">
          <ac:chgData name="Diane McManman" userId="b616bd5f-3e05-4a34-855c-9d9fbb1c9747" providerId="ADAL" clId="{3A8E2CE8-4065-4AE8-9AFE-20B6423453C4}" dt="2019-04-30T05:15:54.795" v="600" actId="478"/>
          <ac:spMkLst>
            <pc:docMk/>
            <pc:sldMk cId="3585539576" sldId="1178"/>
            <ac:spMk id="13" creationId="{CC4BF156-CED5-4E9E-ADFD-84255BA9A885}"/>
          </ac:spMkLst>
        </pc:spChg>
        <pc:spChg chg="del">
          <ac:chgData name="Diane McManman" userId="b616bd5f-3e05-4a34-855c-9d9fbb1c9747" providerId="ADAL" clId="{3A8E2CE8-4065-4AE8-9AFE-20B6423453C4}" dt="2019-04-30T05:17:09.612" v="610" actId="478"/>
          <ac:spMkLst>
            <pc:docMk/>
            <pc:sldMk cId="3585539576" sldId="1178"/>
            <ac:spMk id="14" creationId="{955E2CA5-AD6B-4D98-A5AC-3ACCE28C94A7}"/>
          </ac:spMkLst>
        </pc:spChg>
        <pc:spChg chg="add mod">
          <ac:chgData name="Diane McManman" userId="b616bd5f-3e05-4a34-855c-9d9fbb1c9747" providerId="ADAL" clId="{3A8E2CE8-4065-4AE8-9AFE-20B6423453C4}" dt="2019-04-30T05:38:36.854" v="920" actId="1076"/>
          <ac:spMkLst>
            <pc:docMk/>
            <pc:sldMk cId="3585539576" sldId="1178"/>
            <ac:spMk id="15" creationId="{5C09B209-A1E0-4122-8CEE-2E80BFA1DF60}"/>
          </ac:spMkLst>
        </pc:spChg>
        <pc:spChg chg="add mod">
          <ac:chgData name="Diane McManman" userId="b616bd5f-3e05-4a34-855c-9d9fbb1c9747" providerId="ADAL" clId="{3A8E2CE8-4065-4AE8-9AFE-20B6423453C4}" dt="2019-04-30T05:38:33.129" v="919" actId="1076"/>
          <ac:spMkLst>
            <pc:docMk/>
            <pc:sldMk cId="3585539576" sldId="1178"/>
            <ac:spMk id="16" creationId="{E4FA36A1-8895-42B7-BF2C-909DE99DB5AC}"/>
          </ac:spMkLst>
        </pc:spChg>
        <pc:picChg chg="add mod modCrop">
          <ac:chgData name="Diane McManman" userId="b616bd5f-3e05-4a34-855c-9d9fbb1c9747" providerId="ADAL" clId="{3A8E2CE8-4065-4AE8-9AFE-20B6423453C4}" dt="2019-04-30T05:37:54.551" v="911" actId="1076"/>
          <ac:picMkLst>
            <pc:docMk/>
            <pc:sldMk cId="3585539576" sldId="1178"/>
            <ac:picMk id="8" creationId="{3EAD91C5-05FA-4E2C-A70D-867F76AC5155}"/>
          </ac:picMkLst>
        </pc:picChg>
        <pc:picChg chg="add del mod">
          <ac:chgData name="Diane McManman" userId="b616bd5f-3e05-4a34-855c-9d9fbb1c9747" providerId="ADAL" clId="{3A8E2CE8-4065-4AE8-9AFE-20B6423453C4}" dt="2019-04-30T05:16:43.290" v="605" actId="478"/>
          <ac:picMkLst>
            <pc:docMk/>
            <pc:sldMk cId="3585539576" sldId="1178"/>
            <ac:picMk id="9" creationId="{910E873E-A501-4A66-9157-B1C3C7FEE6F6}"/>
          </ac:picMkLst>
        </pc:picChg>
        <pc:picChg chg="add mod modCrop">
          <ac:chgData name="Diane McManman" userId="b616bd5f-3e05-4a34-855c-9d9fbb1c9747" providerId="ADAL" clId="{3A8E2CE8-4065-4AE8-9AFE-20B6423453C4}" dt="2019-04-30T05:38:11.596" v="913" actId="1076"/>
          <ac:picMkLst>
            <pc:docMk/>
            <pc:sldMk cId="3585539576" sldId="1178"/>
            <ac:picMk id="10" creationId="{986EF557-4A78-4D4C-905A-CEC529E70BFC}"/>
          </ac:picMkLst>
        </pc:picChg>
        <pc:picChg chg="add mod modCrop">
          <ac:chgData name="Diane McManman" userId="b616bd5f-3e05-4a34-855c-9d9fbb1c9747" providerId="ADAL" clId="{3A8E2CE8-4065-4AE8-9AFE-20B6423453C4}" dt="2019-04-30T05:38:28.096" v="918" actId="1076"/>
          <ac:picMkLst>
            <pc:docMk/>
            <pc:sldMk cId="3585539576" sldId="1178"/>
            <ac:picMk id="12" creationId="{99BDBA33-13A3-4D13-A538-DEBAD3C847FF}"/>
          </ac:picMkLst>
        </pc:picChg>
      </pc:sldChg>
      <pc:sldChg chg="addSp delSp modSp modNotesTx">
        <pc:chgData name="Diane McManman" userId="b616bd5f-3e05-4a34-855c-9d9fbb1c9747" providerId="ADAL" clId="{3A8E2CE8-4065-4AE8-9AFE-20B6423453C4}" dt="2019-04-30T05:44:08.620" v="1142" actId="20577"/>
        <pc:sldMkLst>
          <pc:docMk/>
          <pc:sldMk cId="3511707464" sldId="1179"/>
        </pc:sldMkLst>
        <pc:spChg chg="del">
          <ac:chgData name="Diane McManman" userId="b616bd5f-3e05-4a34-855c-9d9fbb1c9747" providerId="ADAL" clId="{3A8E2CE8-4065-4AE8-9AFE-20B6423453C4}" dt="2019-04-30T05:22:02.423" v="674" actId="478"/>
          <ac:spMkLst>
            <pc:docMk/>
            <pc:sldMk cId="3511707464" sldId="1179"/>
            <ac:spMk id="16" creationId="{01D55CCA-A027-4F8C-8BA1-7B39EA324C9F}"/>
          </ac:spMkLst>
        </pc:spChg>
        <pc:spChg chg="del">
          <ac:chgData name="Diane McManman" userId="b616bd5f-3e05-4a34-855c-9d9fbb1c9747" providerId="ADAL" clId="{3A8E2CE8-4065-4AE8-9AFE-20B6423453C4}" dt="2019-04-30T05:21:53.930" v="671" actId="478"/>
          <ac:spMkLst>
            <pc:docMk/>
            <pc:sldMk cId="3511707464" sldId="1179"/>
            <ac:spMk id="17" creationId="{B54C04F6-0FA4-41A3-B6CE-9B6CBEE829D3}"/>
          </ac:spMkLst>
        </pc:spChg>
        <pc:spChg chg="del">
          <ac:chgData name="Diane McManman" userId="b616bd5f-3e05-4a34-855c-9d9fbb1c9747" providerId="ADAL" clId="{3A8E2CE8-4065-4AE8-9AFE-20B6423453C4}" dt="2019-04-30T05:22:07.530" v="677" actId="478"/>
          <ac:spMkLst>
            <pc:docMk/>
            <pc:sldMk cId="3511707464" sldId="1179"/>
            <ac:spMk id="18" creationId="{A9D443EF-1D88-42AB-A9DC-6305516DB97A}"/>
          </ac:spMkLst>
        </pc:spChg>
        <pc:spChg chg="del">
          <ac:chgData name="Diane McManman" userId="b616bd5f-3e05-4a34-855c-9d9fbb1c9747" providerId="ADAL" clId="{3A8E2CE8-4065-4AE8-9AFE-20B6423453C4}" dt="2019-04-30T05:22:05.929" v="676" actId="478"/>
          <ac:spMkLst>
            <pc:docMk/>
            <pc:sldMk cId="3511707464" sldId="1179"/>
            <ac:spMk id="19" creationId="{6F9BD549-1484-4341-A734-EBE8ECFD39E1}"/>
          </ac:spMkLst>
        </pc:spChg>
        <pc:spChg chg="del">
          <ac:chgData name="Diane McManman" userId="b616bd5f-3e05-4a34-855c-9d9fbb1c9747" providerId="ADAL" clId="{3A8E2CE8-4065-4AE8-9AFE-20B6423453C4}" dt="2019-04-30T05:22:04.165" v="675" actId="478"/>
          <ac:spMkLst>
            <pc:docMk/>
            <pc:sldMk cId="3511707464" sldId="1179"/>
            <ac:spMk id="20" creationId="{E294E500-6311-4418-BCAD-59746B357A6A}"/>
          </ac:spMkLst>
        </pc:spChg>
        <pc:spChg chg="del">
          <ac:chgData name="Diane McManman" userId="b616bd5f-3e05-4a34-855c-9d9fbb1c9747" providerId="ADAL" clId="{3A8E2CE8-4065-4AE8-9AFE-20B6423453C4}" dt="2019-04-30T05:22:12.890" v="679" actId="478"/>
          <ac:spMkLst>
            <pc:docMk/>
            <pc:sldMk cId="3511707464" sldId="1179"/>
            <ac:spMk id="21" creationId="{64FDC84F-B93E-4A69-9208-FA8336FA1D85}"/>
          </ac:spMkLst>
        </pc:spChg>
        <pc:spChg chg="del">
          <ac:chgData name="Diane McManman" userId="b616bd5f-3e05-4a34-855c-9d9fbb1c9747" providerId="ADAL" clId="{3A8E2CE8-4065-4AE8-9AFE-20B6423453C4}" dt="2019-04-30T05:22:10.642" v="678" actId="478"/>
          <ac:spMkLst>
            <pc:docMk/>
            <pc:sldMk cId="3511707464" sldId="1179"/>
            <ac:spMk id="22" creationId="{0DE32768-B4D7-41A7-825D-33BCA50E02AE}"/>
          </ac:spMkLst>
        </pc:spChg>
        <pc:spChg chg="del mod">
          <ac:chgData name="Diane McManman" userId="b616bd5f-3e05-4a34-855c-9d9fbb1c9747" providerId="ADAL" clId="{3A8E2CE8-4065-4AE8-9AFE-20B6423453C4}" dt="2019-04-30T05:21:58.726" v="673" actId="478"/>
          <ac:spMkLst>
            <pc:docMk/>
            <pc:sldMk cId="3511707464" sldId="1179"/>
            <ac:spMk id="23" creationId="{D961CDCC-38AC-4F22-A4A7-90841423BA41}"/>
          </ac:spMkLst>
        </pc:spChg>
        <pc:spChg chg="add mod">
          <ac:chgData name="Diane McManman" userId="b616bd5f-3e05-4a34-855c-9d9fbb1c9747" providerId="ADAL" clId="{3A8E2CE8-4065-4AE8-9AFE-20B6423453C4}" dt="2019-04-30T05:25:08.703" v="721" actId="1076"/>
          <ac:spMkLst>
            <pc:docMk/>
            <pc:sldMk cId="3511707464" sldId="1179"/>
            <ac:spMk id="35" creationId="{A1193C19-B178-47F9-95EB-DF3DF39159B3}"/>
          </ac:spMkLst>
        </pc:spChg>
        <pc:spChg chg="add mod">
          <ac:chgData name="Diane McManman" userId="b616bd5f-3e05-4a34-855c-9d9fbb1c9747" providerId="ADAL" clId="{3A8E2CE8-4065-4AE8-9AFE-20B6423453C4}" dt="2019-04-30T05:25:22.273" v="726" actId="14100"/>
          <ac:spMkLst>
            <pc:docMk/>
            <pc:sldMk cId="3511707464" sldId="1179"/>
            <ac:spMk id="36" creationId="{E0BE6912-BB71-4AF3-8478-4905521F64A7}"/>
          </ac:spMkLst>
        </pc:spChg>
        <pc:spChg chg="add mod">
          <ac:chgData name="Diane McManman" userId="b616bd5f-3e05-4a34-855c-9d9fbb1c9747" providerId="ADAL" clId="{3A8E2CE8-4065-4AE8-9AFE-20B6423453C4}" dt="2019-04-30T05:25:38.984" v="731" actId="14100"/>
          <ac:spMkLst>
            <pc:docMk/>
            <pc:sldMk cId="3511707464" sldId="1179"/>
            <ac:spMk id="37" creationId="{504DB0B1-7680-4697-A318-D4E4A6CF9E64}"/>
          </ac:spMkLst>
        </pc:spChg>
        <pc:spChg chg="add mod">
          <ac:chgData name="Diane McManman" userId="b616bd5f-3e05-4a34-855c-9d9fbb1c9747" providerId="ADAL" clId="{3A8E2CE8-4065-4AE8-9AFE-20B6423453C4}" dt="2019-04-30T05:25:49.581" v="735" actId="20577"/>
          <ac:spMkLst>
            <pc:docMk/>
            <pc:sldMk cId="3511707464" sldId="1179"/>
            <ac:spMk id="38" creationId="{01286256-9C6D-4BE0-A11A-DF701367A4E4}"/>
          </ac:spMkLst>
        </pc:spChg>
        <pc:spChg chg="add mod">
          <ac:chgData name="Diane McManman" userId="b616bd5f-3e05-4a34-855c-9d9fbb1c9747" providerId="ADAL" clId="{3A8E2CE8-4065-4AE8-9AFE-20B6423453C4}" dt="2019-04-30T05:25:58.166" v="739" actId="20577"/>
          <ac:spMkLst>
            <pc:docMk/>
            <pc:sldMk cId="3511707464" sldId="1179"/>
            <ac:spMk id="39" creationId="{754FFA1B-C88A-4BF9-BBAD-AEB732FB73CA}"/>
          </ac:spMkLst>
        </pc:spChg>
        <pc:spChg chg="add mod">
          <ac:chgData name="Diane McManman" userId="b616bd5f-3e05-4a34-855c-9d9fbb1c9747" providerId="ADAL" clId="{3A8E2CE8-4065-4AE8-9AFE-20B6423453C4}" dt="2019-04-30T05:26:21.637" v="747" actId="20577"/>
          <ac:spMkLst>
            <pc:docMk/>
            <pc:sldMk cId="3511707464" sldId="1179"/>
            <ac:spMk id="42" creationId="{8F23BD9E-569C-41CC-92B7-8A1E09FAFDAE}"/>
          </ac:spMkLst>
        </pc:spChg>
        <pc:spChg chg="add mod">
          <ac:chgData name="Diane McManman" userId="b616bd5f-3e05-4a34-855c-9d9fbb1c9747" providerId="ADAL" clId="{3A8E2CE8-4065-4AE8-9AFE-20B6423453C4}" dt="2019-04-30T05:26:32.816" v="751" actId="20577"/>
          <ac:spMkLst>
            <pc:docMk/>
            <pc:sldMk cId="3511707464" sldId="1179"/>
            <ac:spMk id="43" creationId="{69B1420B-A2A0-41E2-B47F-982EF3F2BCC8}"/>
          </ac:spMkLst>
        </pc:spChg>
        <pc:spChg chg="add mod">
          <ac:chgData name="Diane McManman" userId="b616bd5f-3e05-4a34-855c-9d9fbb1c9747" providerId="ADAL" clId="{3A8E2CE8-4065-4AE8-9AFE-20B6423453C4}" dt="2019-04-30T05:26:44.407" v="755" actId="20577"/>
          <ac:spMkLst>
            <pc:docMk/>
            <pc:sldMk cId="3511707464" sldId="1179"/>
            <ac:spMk id="44" creationId="{FD9DC964-467B-4F63-9A6B-FC145A212CE3}"/>
          </ac:spMkLst>
        </pc:spChg>
        <pc:spChg chg="add mod">
          <ac:chgData name="Diane McManman" userId="b616bd5f-3e05-4a34-855c-9d9fbb1c9747" providerId="ADAL" clId="{3A8E2CE8-4065-4AE8-9AFE-20B6423453C4}" dt="2019-04-30T05:26:54.214" v="759" actId="20577"/>
          <ac:spMkLst>
            <pc:docMk/>
            <pc:sldMk cId="3511707464" sldId="1179"/>
            <ac:spMk id="45" creationId="{60B34787-D768-4607-B841-DF2288DB22B5}"/>
          </ac:spMkLst>
        </pc:spChg>
        <pc:spChg chg="add mod">
          <ac:chgData name="Diane McManman" userId="b616bd5f-3e05-4a34-855c-9d9fbb1c9747" providerId="ADAL" clId="{3A8E2CE8-4065-4AE8-9AFE-20B6423453C4}" dt="2019-04-30T05:27:08.219" v="765" actId="14100"/>
          <ac:spMkLst>
            <pc:docMk/>
            <pc:sldMk cId="3511707464" sldId="1179"/>
            <ac:spMk id="46" creationId="{5415514C-A5C9-44C9-AE61-3C590D05A56F}"/>
          </ac:spMkLst>
        </pc:spChg>
        <pc:spChg chg="add mod">
          <ac:chgData name="Diane McManman" userId="b616bd5f-3e05-4a34-855c-9d9fbb1c9747" providerId="ADAL" clId="{3A8E2CE8-4065-4AE8-9AFE-20B6423453C4}" dt="2019-04-30T05:27:26.871" v="772" actId="1076"/>
          <ac:spMkLst>
            <pc:docMk/>
            <pc:sldMk cId="3511707464" sldId="1179"/>
            <ac:spMk id="47" creationId="{D9F14FF4-A251-4097-ABB0-2E4DDAF9C191}"/>
          </ac:spMkLst>
        </pc:spChg>
        <pc:picChg chg="add mod">
          <ac:chgData name="Diane McManman" userId="b616bd5f-3e05-4a34-855c-9d9fbb1c9747" providerId="ADAL" clId="{3A8E2CE8-4065-4AE8-9AFE-20B6423453C4}" dt="2019-04-30T05:22:25.994" v="684" actId="1076"/>
          <ac:picMkLst>
            <pc:docMk/>
            <pc:sldMk cId="3511707464" sldId="1179"/>
            <ac:picMk id="24" creationId="{0698E3A1-BFF4-453E-8848-37FD2016DD5A}"/>
          </ac:picMkLst>
        </pc:picChg>
        <pc:picChg chg="add mod">
          <ac:chgData name="Diane McManman" userId="b616bd5f-3e05-4a34-855c-9d9fbb1c9747" providerId="ADAL" clId="{3A8E2CE8-4065-4AE8-9AFE-20B6423453C4}" dt="2019-04-30T05:22:22.979" v="683" actId="1076"/>
          <ac:picMkLst>
            <pc:docMk/>
            <pc:sldMk cId="3511707464" sldId="1179"/>
            <ac:picMk id="25" creationId="{4E05C31F-A8B7-490D-912A-348ECA603114}"/>
          </ac:picMkLst>
        </pc:picChg>
        <pc:picChg chg="add mod">
          <ac:chgData name="Diane McManman" userId="b616bd5f-3e05-4a34-855c-9d9fbb1c9747" providerId="ADAL" clId="{3A8E2CE8-4065-4AE8-9AFE-20B6423453C4}" dt="2019-04-30T05:22:19.318" v="682" actId="1076"/>
          <ac:picMkLst>
            <pc:docMk/>
            <pc:sldMk cId="3511707464" sldId="1179"/>
            <ac:picMk id="26" creationId="{C72F5751-7413-40DD-8AAD-DB84E3DBF999}"/>
          </ac:picMkLst>
        </pc:picChg>
        <pc:picChg chg="add mod">
          <ac:chgData name="Diane McManman" userId="b616bd5f-3e05-4a34-855c-9d9fbb1c9747" providerId="ADAL" clId="{3A8E2CE8-4065-4AE8-9AFE-20B6423453C4}" dt="2019-04-30T05:23:15.345" v="697" actId="1076"/>
          <ac:picMkLst>
            <pc:docMk/>
            <pc:sldMk cId="3511707464" sldId="1179"/>
            <ac:picMk id="27" creationId="{EBC77E73-7526-4C26-A790-FCE219DF0EEA}"/>
          </ac:picMkLst>
        </pc:picChg>
        <pc:picChg chg="add mod">
          <ac:chgData name="Diane McManman" userId="b616bd5f-3e05-4a34-855c-9d9fbb1c9747" providerId="ADAL" clId="{3A8E2CE8-4065-4AE8-9AFE-20B6423453C4}" dt="2019-04-30T05:23:05.777" v="695" actId="1076"/>
          <ac:picMkLst>
            <pc:docMk/>
            <pc:sldMk cId="3511707464" sldId="1179"/>
            <ac:picMk id="28" creationId="{16410F43-0094-4515-ACDB-1D6155E1D663}"/>
          </ac:picMkLst>
        </pc:picChg>
        <pc:picChg chg="add mod">
          <ac:chgData name="Diane McManman" userId="b616bd5f-3e05-4a34-855c-9d9fbb1c9747" providerId="ADAL" clId="{3A8E2CE8-4065-4AE8-9AFE-20B6423453C4}" dt="2019-04-30T05:23:01.780" v="694" actId="1076"/>
          <ac:picMkLst>
            <pc:docMk/>
            <pc:sldMk cId="3511707464" sldId="1179"/>
            <ac:picMk id="29" creationId="{F93FE379-5CDF-45D4-B02C-C63C5FF7CEF8}"/>
          </ac:picMkLst>
        </pc:picChg>
        <pc:picChg chg="add mod">
          <ac:chgData name="Diane McManman" userId="b616bd5f-3e05-4a34-855c-9d9fbb1c9747" providerId="ADAL" clId="{3A8E2CE8-4065-4AE8-9AFE-20B6423453C4}" dt="2019-04-30T05:22:56.772" v="693" actId="1076"/>
          <ac:picMkLst>
            <pc:docMk/>
            <pc:sldMk cId="3511707464" sldId="1179"/>
            <ac:picMk id="30" creationId="{3EC72286-BA3B-44B8-9BC3-801C12658C26}"/>
          </ac:picMkLst>
        </pc:picChg>
        <pc:picChg chg="add mod">
          <ac:chgData name="Diane McManman" userId="b616bd5f-3e05-4a34-855c-9d9fbb1c9747" providerId="ADAL" clId="{3A8E2CE8-4065-4AE8-9AFE-20B6423453C4}" dt="2019-04-30T05:23:46.503" v="702" actId="1076"/>
          <ac:picMkLst>
            <pc:docMk/>
            <pc:sldMk cId="3511707464" sldId="1179"/>
            <ac:picMk id="31" creationId="{C04ED8CA-7AAC-4D16-B623-8FF8CCFB6DC8}"/>
          </ac:picMkLst>
        </pc:picChg>
        <pc:picChg chg="add mod">
          <ac:chgData name="Diane McManman" userId="b616bd5f-3e05-4a34-855c-9d9fbb1c9747" providerId="ADAL" clId="{3A8E2CE8-4065-4AE8-9AFE-20B6423453C4}" dt="2019-04-30T05:23:53.016" v="704" actId="1076"/>
          <ac:picMkLst>
            <pc:docMk/>
            <pc:sldMk cId="3511707464" sldId="1179"/>
            <ac:picMk id="32" creationId="{57907D44-140A-446D-9A49-69EA62968BC8}"/>
          </ac:picMkLst>
        </pc:picChg>
        <pc:picChg chg="add mod">
          <ac:chgData name="Diane McManman" userId="b616bd5f-3e05-4a34-855c-9d9fbb1c9747" providerId="ADAL" clId="{3A8E2CE8-4065-4AE8-9AFE-20B6423453C4}" dt="2019-04-30T05:24:02.501" v="706" actId="1076"/>
          <ac:picMkLst>
            <pc:docMk/>
            <pc:sldMk cId="3511707464" sldId="1179"/>
            <ac:picMk id="33" creationId="{8F8C8532-565A-47A9-A60B-02E4E7124062}"/>
          </ac:picMkLst>
        </pc:picChg>
        <pc:picChg chg="add mod">
          <ac:chgData name="Diane McManman" userId="b616bd5f-3e05-4a34-855c-9d9fbb1c9747" providerId="ADAL" clId="{3A8E2CE8-4065-4AE8-9AFE-20B6423453C4}" dt="2019-04-30T05:24:15.471" v="708" actId="1076"/>
          <ac:picMkLst>
            <pc:docMk/>
            <pc:sldMk cId="3511707464" sldId="1179"/>
            <ac:picMk id="34" creationId="{080DB1C3-A6CF-41E4-B3E9-0E5649DFE164}"/>
          </ac:picMkLst>
        </pc:picChg>
        <pc:picChg chg="add del">
          <ac:chgData name="Diane McManman" userId="b616bd5f-3e05-4a34-855c-9d9fbb1c9747" providerId="ADAL" clId="{3A8E2CE8-4065-4AE8-9AFE-20B6423453C4}" dt="2019-04-30T05:26:02.946" v="741"/>
          <ac:picMkLst>
            <pc:docMk/>
            <pc:sldMk cId="3511707464" sldId="1179"/>
            <ac:picMk id="40" creationId="{BBBA09ED-73A4-4C59-B5D4-B68C95619C15}"/>
          </ac:picMkLst>
        </pc:picChg>
        <pc:picChg chg="add del">
          <ac:chgData name="Diane McManman" userId="b616bd5f-3e05-4a34-855c-9d9fbb1c9747" providerId="ADAL" clId="{3A8E2CE8-4065-4AE8-9AFE-20B6423453C4}" dt="2019-04-30T05:26:07.210" v="743"/>
          <ac:picMkLst>
            <pc:docMk/>
            <pc:sldMk cId="3511707464" sldId="1179"/>
            <ac:picMk id="41" creationId="{5041F4D3-0C92-4809-89D1-CD88A9156CB4}"/>
          </ac:picMkLst>
        </pc:picChg>
      </pc:sldChg>
      <pc:sldChg chg="modSp add modNotesTx">
        <pc:chgData name="Diane McManman" userId="b616bd5f-3e05-4a34-855c-9d9fbb1c9747" providerId="ADAL" clId="{3A8E2CE8-4065-4AE8-9AFE-20B6423453C4}" dt="2019-04-30T05:40:39.021" v="923" actId="20577"/>
        <pc:sldMkLst>
          <pc:docMk/>
          <pc:sldMk cId="4046631939" sldId="1269"/>
        </pc:sldMkLst>
        <pc:spChg chg="mod">
          <ac:chgData name="Diane McManman" userId="b616bd5f-3e05-4a34-855c-9d9fbb1c9747" providerId="ADAL" clId="{3A8E2CE8-4065-4AE8-9AFE-20B6423453C4}" dt="2019-04-30T05:13:07.104" v="585" actId="20577"/>
          <ac:spMkLst>
            <pc:docMk/>
            <pc:sldMk cId="4046631939" sldId="1269"/>
            <ac:spMk id="5" creationId="{00000000-0000-0000-0000-000000000000}"/>
          </ac:spMkLst>
        </pc:spChg>
      </pc:sldChg>
      <pc:sldChg chg="modSp add ord">
        <pc:chgData name="Diane McManman" userId="b616bd5f-3e05-4a34-855c-9d9fbb1c9747" providerId="ADAL" clId="{3A8E2CE8-4065-4AE8-9AFE-20B6423453C4}" dt="2019-04-30T04:42:35.874" v="318" actId="20577"/>
        <pc:sldMkLst>
          <pc:docMk/>
          <pc:sldMk cId="3677006974" sldId="1275"/>
        </pc:sldMkLst>
        <pc:spChg chg="mod">
          <ac:chgData name="Diane McManman" userId="b616bd5f-3e05-4a34-855c-9d9fbb1c9747" providerId="ADAL" clId="{3A8E2CE8-4065-4AE8-9AFE-20B6423453C4}" dt="2019-04-30T04:42:35.874" v="318" actId="20577"/>
          <ac:spMkLst>
            <pc:docMk/>
            <pc:sldMk cId="3677006974" sldId="1275"/>
            <ac:spMk id="13" creationId="{84F7BA5D-F40C-4D0C-9482-D3F668F3BC1C}"/>
          </ac:spMkLst>
        </pc:spChg>
      </pc:sldChg>
      <pc:sldChg chg="add ord">
        <pc:chgData name="Diane McManman" userId="b616bd5f-3e05-4a34-855c-9d9fbb1c9747" providerId="ADAL" clId="{3A8E2CE8-4065-4AE8-9AFE-20B6423453C4}" dt="2019-04-30T04:10:35.555" v="3"/>
        <pc:sldMkLst>
          <pc:docMk/>
          <pc:sldMk cId="1050964227" sldId="1314"/>
        </pc:sldMkLst>
      </pc:sldChg>
      <pc:sldChg chg="add modNotesTx">
        <pc:chgData name="Diane McManman" userId="b616bd5f-3e05-4a34-855c-9d9fbb1c9747" providerId="ADAL" clId="{3A8E2CE8-4065-4AE8-9AFE-20B6423453C4}" dt="2019-04-30T05:42:20.973" v="1030" actId="20577"/>
        <pc:sldMkLst>
          <pc:docMk/>
          <pc:sldMk cId="2163459384" sldId="1317"/>
        </pc:sldMkLst>
      </pc:sldChg>
      <pc:sldChg chg="modNotesTx">
        <pc:chgData name="Diane McManman" userId="b616bd5f-3e05-4a34-855c-9d9fbb1c9747" providerId="ADAL" clId="{3A8E2CE8-4065-4AE8-9AFE-20B6423453C4}" dt="2019-04-30T05:43:30.593" v="1064" actId="20577"/>
        <pc:sldMkLst>
          <pc:docMk/>
          <pc:sldMk cId="2746773673" sldId="1357"/>
        </pc:sldMkLst>
      </pc:sldChg>
      <pc:sldChg chg="delSp modNotesTx">
        <pc:chgData name="Diane McManman" userId="b616bd5f-3e05-4a34-855c-9d9fbb1c9747" providerId="ADAL" clId="{3A8E2CE8-4065-4AE8-9AFE-20B6423453C4}" dt="2019-04-30T05:44:00.292" v="1137" actId="20577"/>
        <pc:sldMkLst>
          <pc:docMk/>
          <pc:sldMk cId="108868784" sldId="1359"/>
        </pc:sldMkLst>
        <pc:picChg chg="del">
          <ac:chgData name="Diane McManman" userId="b616bd5f-3e05-4a34-855c-9d9fbb1c9747" providerId="ADAL" clId="{3A8E2CE8-4065-4AE8-9AFE-20B6423453C4}" dt="2019-04-30T05:39:01.129" v="922" actId="478"/>
          <ac:picMkLst>
            <pc:docMk/>
            <pc:sldMk cId="108868784" sldId="1359"/>
            <ac:picMk id="1026" creationId="{03E631CC-1039-475C-AA84-C26426755061}"/>
          </ac:picMkLst>
        </pc:picChg>
      </pc:sldChg>
      <pc:sldChg chg="addSp modSp ord modAnim">
        <pc:chgData name="Diane McManman" userId="b616bd5f-3e05-4a34-855c-9d9fbb1c9747" providerId="ADAL" clId="{3A8E2CE8-4065-4AE8-9AFE-20B6423453C4}" dt="2019-04-30T04:43:54.884" v="328" actId="20577"/>
        <pc:sldMkLst>
          <pc:docMk/>
          <pc:sldMk cId="730882839" sldId="1360"/>
        </pc:sldMkLst>
        <pc:spChg chg="mod">
          <ac:chgData name="Diane McManman" userId="b616bd5f-3e05-4a34-855c-9d9fbb1c9747" providerId="ADAL" clId="{3A8E2CE8-4065-4AE8-9AFE-20B6423453C4}" dt="2019-04-30T04:43:49.822" v="327" actId="20577"/>
          <ac:spMkLst>
            <pc:docMk/>
            <pc:sldMk cId="730882839" sldId="1360"/>
            <ac:spMk id="4" creationId="{27A2DF66-3746-4840-9B80-7B35F6943475}"/>
          </ac:spMkLst>
        </pc:spChg>
        <pc:spChg chg="mod">
          <ac:chgData name="Diane McManman" userId="b616bd5f-3e05-4a34-855c-9d9fbb1c9747" providerId="ADAL" clId="{3A8E2CE8-4065-4AE8-9AFE-20B6423453C4}" dt="2019-04-30T04:43:54.884" v="328" actId="20577"/>
          <ac:spMkLst>
            <pc:docMk/>
            <pc:sldMk cId="730882839" sldId="1360"/>
            <ac:spMk id="10" creationId="{7898C232-9DFE-4082-95DA-B64BC706964D}"/>
          </ac:spMkLst>
        </pc:spChg>
        <pc:spChg chg="add">
          <ac:chgData name="Diane McManman" userId="b616bd5f-3e05-4a34-855c-9d9fbb1c9747" providerId="ADAL" clId="{3A8E2CE8-4065-4AE8-9AFE-20B6423453C4}" dt="2019-04-30T04:22:54.359" v="96"/>
          <ac:spMkLst>
            <pc:docMk/>
            <pc:sldMk cId="730882839" sldId="1360"/>
            <ac:spMk id="14" creationId="{D8CBEEA4-98CF-4F34-8A61-D768DCE6CB5A}"/>
          </ac:spMkLst>
        </pc:spChg>
      </pc:sldChg>
      <pc:sldMasterChg chg="modSp">
        <pc:chgData name="Diane McManman" userId="b616bd5f-3e05-4a34-855c-9d9fbb1c9747" providerId="ADAL" clId="{3A8E2CE8-4065-4AE8-9AFE-20B6423453C4}" dt="2019-04-30T05:35:13.219" v="892" actId="20577"/>
        <pc:sldMasterMkLst>
          <pc:docMk/>
          <pc:sldMasterMk cId="3576712735" sldId="2147483660"/>
        </pc:sldMasterMkLst>
        <pc:spChg chg="mod">
          <ac:chgData name="Diane McManman" userId="b616bd5f-3e05-4a34-855c-9d9fbb1c9747" providerId="ADAL" clId="{3A8E2CE8-4065-4AE8-9AFE-20B6423453C4}" dt="2019-04-30T05:35:13.219" v="892" actId="20577"/>
          <ac:spMkLst>
            <pc:docMk/>
            <pc:sldMasterMk cId="3576712735" sldId="2147483660"/>
            <ac:spMk id="16" creationId="{00000000-0000-0000-0000-000000000000}"/>
          </ac:spMkLst>
        </pc:spChg>
      </pc:sldMasterChg>
    </pc:docChg>
  </pc:docChgLst>
  <pc:docChgLst>
    <pc:chgData name="Marcie Shatz" userId="88712b77-7c96-48a3-be31-80e9f6207e35" providerId="ADAL" clId="{AFBCB950-10C5-4E21-8F37-D7FC09326B32}"/>
    <pc:docChg chg="undo modSld modMainMaster">
      <pc:chgData name="Marcie Shatz" userId="88712b77-7c96-48a3-be31-80e9f6207e35" providerId="ADAL" clId="{AFBCB950-10C5-4E21-8F37-D7FC09326B32}" dt="2019-05-08T03:00:00.610" v="15" actId="114"/>
      <pc:docMkLst>
        <pc:docMk/>
      </pc:docMkLst>
      <pc:sldChg chg="modSp">
        <pc:chgData name="Marcie Shatz" userId="88712b77-7c96-48a3-be31-80e9f6207e35" providerId="ADAL" clId="{AFBCB950-10C5-4E21-8F37-D7FC09326B32}" dt="2019-05-08T02:55:37.904" v="11" actId="20577"/>
        <pc:sldMkLst>
          <pc:docMk/>
          <pc:sldMk cId="4222145489" sldId="330"/>
        </pc:sldMkLst>
        <pc:spChg chg="mod">
          <ac:chgData name="Marcie Shatz" userId="88712b77-7c96-48a3-be31-80e9f6207e35" providerId="ADAL" clId="{AFBCB950-10C5-4E21-8F37-D7FC09326B32}" dt="2019-05-08T02:55:37.904" v="11" actId="20577"/>
          <ac:spMkLst>
            <pc:docMk/>
            <pc:sldMk cId="4222145489" sldId="330"/>
            <ac:spMk id="13" creationId="{00000000-0000-0000-0000-000000000000}"/>
          </ac:spMkLst>
        </pc:spChg>
      </pc:sldChg>
      <pc:sldChg chg="modSp">
        <pc:chgData name="Marcie Shatz" userId="88712b77-7c96-48a3-be31-80e9f6207e35" providerId="ADAL" clId="{AFBCB950-10C5-4E21-8F37-D7FC09326B32}" dt="2019-05-08T02:31:19.828" v="8" actId="14100"/>
        <pc:sldMkLst>
          <pc:docMk/>
          <pc:sldMk cId="506546464" sldId="1091"/>
        </pc:sldMkLst>
        <pc:spChg chg="mod">
          <ac:chgData name="Marcie Shatz" userId="88712b77-7c96-48a3-be31-80e9f6207e35" providerId="ADAL" clId="{AFBCB950-10C5-4E21-8F37-D7FC09326B32}" dt="2019-05-08T02:30:40.012" v="0" actId="20577"/>
          <ac:spMkLst>
            <pc:docMk/>
            <pc:sldMk cId="506546464" sldId="1091"/>
            <ac:spMk id="2" creationId="{402F6CEB-B619-4724-AE35-9AF44A1F0EAF}"/>
          </ac:spMkLst>
        </pc:spChg>
        <pc:spChg chg="mod">
          <ac:chgData name="Marcie Shatz" userId="88712b77-7c96-48a3-be31-80e9f6207e35" providerId="ADAL" clId="{AFBCB950-10C5-4E21-8F37-D7FC09326B32}" dt="2019-05-08T02:31:00.987" v="5" actId="255"/>
          <ac:spMkLst>
            <pc:docMk/>
            <pc:sldMk cId="506546464" sldId="1091"/>
            <ac:spMk id="3" creationId="{1A942346-C22B-40F7-9924-0715ABC8B68E}"/>
          </ac:spMkLst>
        </pc:spChg>
        <pc:spChg chg="mod">
          <ac:chgData name="Marcie Shatz" userId="88712b77-7c96-48a3-be31-80e9f6207e35" providerId="ADAL" clId="{AFBCB950-10C5-4E21-8F37-D7FC09326B32}" dt="2019-05-08T02:31:19.828" v="8" actId="14100"/>
          <ac:spMkLst>
            <pc:docMk/>
            <pc:sldMk cId="506546464" sldId="1091"/>
            <ac:spMk id="9" creationId="{B468D9AC-D0E9-4CB9-B520-B3D197955D98}"/>
          </ac:spMkLst>
        </pc:spChg>
      </pc:sldChg>
      <pc:sldChg chg="modSp">
        <pc:chgData name="Marcie Shatz" userId="88712b77-7c96-48a3-be31-80e9f6207e35" providerId="ADAL" clId="{AFBCB950-10C5-4E21-8F37-D7FC09326B32}" dt="2019-05-08T02:56:22.141" v="12" actId="20577"/>
        <pc:sldMkLst>
          <pc:docMk/>
          <pc:sldMk cId="4046631939" sldId="1269"/>
        </pc:sldMkLst>
        <pc:spChg chg="mod">
          <ac:chgData name="Marcie Shatz" userId="88712b77-7c96-48a3-be31-80e9f6207e35" providerId="ADAL" clId="{AFBCB950-10C5-4E21-8F37-D7FC09326B32}" dt="2019-05-08T02:56:22.141" v="12" actId="20577"/>
          <ac:spMkLst>
            <pc:docMk/>
            <pc:sldMk cId="4046631939" sldId="1269"/>
            <ac:spMk id="5" creationId="{00000000-0000-0000-0000-000000000000}"/>
          </ac:spMkLst>
        </pc:spChg>
      </pc:sldChg>
      <pc:sldChg chg="modSp">
        <pc:chgData name="Marcie Shatz" userId="88712b77-7c96-48a3-be31-80e9f6207e35" providerId="ADAL" clId="{AFBCB950-10C5-4E21-8F37-D7FC09326B32}" dt="2019-05-08T02:57:21.853" v="14" actId="20577"/>
        <pc:sldMkLst>
          <pc:docMk/>
          <pc:sldMk cId="108868784" sldId="1359"/>
        </pc:sldMkLst>
        <pc:spChg chg="mod">
          <ac:chgData name="Marcie Shatz" userId="88712b77-7c96-48a3-be31-80e9f6207e35" providerId="ADAL" clId="{AFBCB950-10C5-4E21-8F37-D7FC09326B32}" dt="2019-05-08T02:57:21.853" v="14" actId="20577"/>
          <ac:spMkLst>
            <pc:docMk/>
            <pc:sldMk cId="108868784" sldId="1359"/>
            <ac:spMk id="4" creationId="{E9F3429E-4727-46C6-A76C-C35AA1BCB2C5}"/>
          </ac:spMkLst>
        </pc:spChg>
      </pc:sldChg>
      <pc:sldMasterChg chg="modSp">
        <pc:chgData name="Marcie Shatz" userId="88712b77-7c96-48a3-be31-80e9f6207e35" providerId="ADAL" clId="{AFBCB950-10C5-4E21-8F37-D7FC09326B32}" dt="2019-05-08T03:00:00.610" v="15" actId="114"/>
        <pc:sldMasterMkLst>
          <pc:docMk/>
          <pc:sldMasterMk cId="3576712735" sldId="2147483660"/>
        </pc:sldMasterMkLst>
        <pc:spChg chg="mod">
          <ac:chgData name="Marcie Shatz" userId="88712b77-7c96-48a3-be31-80e9f6207e35" providerId="ADAL" clId="{AFBCB950-10C5-4E21-8F37-D7FC09326B32}" dt="2019-05-08T03:00:00.610" v="15" actId="114"/>
          <ac:spMkLst>
            <pc:docMk/>
            <pc:sldMasterMk cId="3576712735" sldId="2147483660"/>
            <ac:spMk id="16" creationId="{00000000-0000-0000-0000-000000000000}"/>
          </ac:spMkLst>
        </pc:spChg>
      </pc:sldMasterChg>
    </pc:docChg>
  </pc:docChgLst>
  <pc:docChgLst>
    <pc:chgData name="Julie Mack" userId="01f3aaec-38a9-4af0-90ba-f384179b9042" providerId="ADAL" clId="{36C435E7-E9C1-4EB5-8B94-CDA3C87B85C4}"/>
    <pc:docChg chg="modSld modMainMaster">
      <pc:chgData name="Julie Mack" userId="01f3aaec-38a9-4af0-90ba-f384179b9042" providerId="ADAL" clId="{36C435E7-E9C1-4EB5-8B94-CDA3C87B85C4}" dt="2019-05-04T15:44:49.321" v="4" actId="20577"/>
      <pc:docMkLst>
        <pc:docMk/>
      </pc:docMkLst>
      <pc:sldChg chg="modSp">
        <pc:chgData name="Julie Mack" userId="01f3aaec-38a9-4af0-90ba-f384179b9042" providerId="ADAL" clId="{36C435E7-E9C1-4EB5-8B94-CDA3C87B85C4}" dt="2019-05-04T15:41:46.336" v="1" actId="20577"/>
        <pc:sldMkLst>
          <pc:docMk/>
          <pc:sldMk cId="506546464" sldId="1091"/>
        </pc:sldMkLst>
        <pc:spChg chg="mod">
          <ac:chgData name="Julie Mack" userId="01f3aaec-38a9-4af0-90ba-f384179b9042" providerId="ADAL" clId="{36C435E7-E9C1-4EB5-8B94-CDA3C87B85C4}" dt="2019-05-04T15:41:46.336" v="1" actId="20577"/>
          <ac:spMkLst>
            <pc:docMk/>
            <pc:sldMk cId="506546464" sldId="1091"/>
            <ac:spMk id="3" creationId="{1A942346-C22B-40F7-9924-0715ABC8B68E}"/>
          </ac:spMkLst>
        </pc:spChg>
      </pc:sldChg>
      <pc:sldMasterChg chg="modSp">
        <pc:chgData name="Julie Mack" userId="01f3aaec-38a9-4af0-90ba-f384179b9042" providerId="ADAL" clId="{36C435E7-E9C1-4EB5-8B94-CDA3C87B85C4}" dt="2019-05-04T15:44:49.321" v="4" actId="20577"/>
        <pc:sldMasterMkLst>
          <pc:docMk/>
          <pc:sldMasterMk cId="3576712735" sldId="2147483660"/>
        </pc:sldMasterMkLst>
        <pc:spChg chg="mod">
          <ac:chgData name="Julie Mack" userId="01f3aaec-38a9-4af0-90ba-f384179b9042" providerId="ADAL" clId="{36C435E7-E9C1-4EB5-8B94-CDA3C87B85C4}" dt="2019-05-04T15:44:49.321" v="4" actId="20577"/>
          <ac:spMkLst>
            <pc:docMk/>
            <pc:sldMasterMk cId="3576712735" sldId="2147483660"/>
            <ac:spMk id="16" creationId="{00000000-0000-0000-0000-000000000000}"/>
          </ac:spMkLst>
        </pc:spChg>
      </pc:sldMasterChg>
    </pc:docChg>
  </pc:docChgLst>
  <pc:docChgLst>
    <pc:chgData name="Nicole Newton" userId="6d25906b-36d1-4c81-9561-4566507752bf" providerId="ADAL" clId="{FE3C4587-A311-44D4-9FED-8C7F901544C7}"/>
    <pc:docChg chg="custSel delSld modSld delSection modSection">
      <pc:chgData name="Nicole Newton" userId="6d25906b-36d1-4c81-9561-4566507752bf" providerId="ADAL" clId="{FE3C4587-A311-44D4-9FED-8C7F901544C7}" dt="2019-05-07T21:57:35.081" v="76" actId="2696"/>
      <pc:docMkLst>
        <pc:docMk/>
      </pc:docMkLst>
      <pc:sldChg chg="del">
        <pc:chgData name="Nicole Newton" userId="6d25906b-36d1-4c81-9561-4566507752bf" providerId="ADAL" clId="{FE3C4587-A311-44D4-9FED-8C7F901544C7}" dt="2019-05-07T21:44:35.212" v="1" actId="2696"/>
        <pc:sldMkLst>
          <pc:docMk/>
          <pc:sldMk cId="1550366332" sldId="821"/>
        </pc:sldMkLst>
      </pc:sldChg>
      <pc:sldChg chg="del">
        <pc:chgData name="Nicole Newton" userId="6d25906b-36d1-4c81-9561-4566507752bf" providerId="ADAL" clId="{FE3C4587-A311-44D4-9FED-8C7F901544C7}" dt="2019-05-07T21:51:04.370" v="2" actId="2696"/>
        <pc:sldMkLst>
          <pc:docMk/>
          <pc:sldMk cId="4101493449" sldId="1111"/>
        </pc:sldMkLst>
      </pc:sldChg>
      <pc:sldChg chg="modSp del">
        <pc:chgData name="Nicole Newton" userId="6d25906b-36d1-4c81-9561-4566507752bf" providerId="ADAL" clId="{FE3C4587-A311-44D4-9FED-8C7F901544C7}" dt="2019-05-07T21:54:40.556" v="63" actId="2696"/>
        <pc:sldMkLst>
          <pc:docMk/>
          <pc:sldMk cId="877643371" sldId="1167"/>
        </pc:sldMkLst>
        <pc:spChg chg="mod">
          <ac:chgData name="Nicole Newton" userId="6d25906b-36d1-4c81-9561-4566507752bf" providerId="ADAL" clId="{FE3C4587-A311-44D4-9FED-8C7F901544C7}" dt="2019-05-07T21:51:29.772" v="14" actId="20577"/>
          <ac:spMkLst>
            <pc:docMk/>
            <pc:sldMk cId="877643371" sldId="1167"/>
            <ac:spMk id="2" creationId="{D95DDD5D-C5F4-47A6-A672-18545D0B665D}"/>
          </ac:spMkLst>
        </pc:spChg>
      </pc:sldChg>
      <pc:sldChg chg="modSp">
        <pc:chgData name="Nicole Newton" userId="6d25906b-36d1-4c81-9561-4566507752bf" providerId="ADAL" clId="{FE3C4587-A311-44D4-9FED-8C7F901544C7}" dt="2019-05-07T21:55:04.196" v="73" actId="20577"/>
        <pc:sldMkLst>
          <pc:docMk/>
          <pc:sldMk cId="2516256620" sldId="1175"/>
        </pc:sldMkLst>
        <pc:spChg chg="mod">
          <ac:chgData name="Nicole Newton" userId="6d25906b-36d1-4c81-9561-4566507752bf" providerId="ADAL" clId="{FE3C4587-A311-44D4-9FED-8C7F901544C7}" dt="2019-05-07T21:55:04.196" v="73" actId="20577"/>
          <ac:spMkLst>
            <pc:docMk/>
            <pc:sldMk cId="2516256620" sldId="1175"/>
            <ac:spMk id="2" creationId="{355396D0-7B5B-424D-A5C1-01AEABAD84F3}"/>
          </ac:spMkLst>
        </pc:spChg>
      </pc:sldChg>
      <pc:sldChg chg="modSp">
        <pc:chgData name="Nicole Newton" userId="6d25906b-36d1-4c81-9561-4566507752bf" providerId="ADAL" clId="{FE3C4587-A311-44D4-9FED-8C7F901544C7}" dt="2019-05-07T21:54:12.032" v="62" actId="20577"/>
        <pc:sldMkLst>
          <pc:docMk/>
          <pc:sldMk cId="3585539576" sldId="1178"/>
        </pc:sldMkLst>
        <pc:spChg chg="mod">
          <ac:chgData name="Nicole Newton" userId="6d25906b-36d1-4c81-9561-4566507752bf" providerId="ADAL" clId="{FE3C4587-A311-44D4-9FED-8C7F901544C7}" dt="2019-05-07T21:51:46.695" v="21" actId="20577"/>
          <ac:spMkLst>
            <pc:docMk/>
            <pc:sldMk cId="3585539576" sldId="1178"/>
            <ac:spMk id="3" creationId="{F36C288B-4E9E-4B51-B7AB-6F4606A6B068}"/>
          </ac:spMkLst>
        </pc:spChg>
        <pc:spChg chg="mod">
          <ac:chgData name="Nicole Newton" userId="6d25906b-36d1-4c81-9561-4566507752bf" providerId="ADAL" clId="{FE3C4587-A311-44D4-9FED-8C7F901544C7}" dt="2019-05-07T21:54:07.951" v="60" actId="20577"/>
          <ac:spMkLst>
            <pc:docMk/>
            <pc:sldMk cId="3585539576" sldId="1178"/>
            <ac:spMk id="15" creationId="{5C09B209-A1E0-4122-8CEE-2E80BFA1DF60}"/>
          </ac:spMkLst>
        </pc:spChg>
        <pc:spChg chg="mod">
          <ac:chgData name="Nicole Newton" userId="6d25906b-36d1-4c81-9561-4566507752bf" providerId="ADAL" clId="{FE3C4587-A311-44D4-9FED-8C7F901544C7}" dt="2019-05-07T21:54:12.032" v="62" actId="20577"/>
          <ac:spMkLst>
            <pc:docMk/>
            <pc:sldMk cId="3585539576" sldId="1178"/>
            <ac:spMk id="16" creationId="{E4FA36A1-8895-42B7-BF2C-909DE99DB5AC}"/>
          </ac:spMkLst>
        </pc:spChg>
      </pc:sldChg>
      <pc:sldChg chg="modSp">
        <pc:chgData name="Nicole Newton" userId="6d25906b-36d1-4c81-9561-4566507752bf" providerId="ADAL" clId="{FE3C4587-A311-44D4-9FED-8C7F901544C7}" dt="2019-05-07T21:52:04.658" v="22" actId="6549"/>
        <pc:sldMkLst>
          <pc:docMk/>
          <pc:sldMk cId="3511707464" sldId="1179"/>
        </pc:sldMkLst>
        <pc:spChg chg="mod">
          <ac:chgData name="Nicole Newton" userId="6d25906b-36d1-4c81-9561-4566507752bf" providerId="ADAL" clId="{FE3C4587-A311-44D4-9FED-8C7F901544C7}" dt="2019-05-07T21:52:04.658" v="22" actId="6549"/>
          <ac:spMkLst>
            <pc:docMk/>
            <pc:sldMk cId="3511707464" sldId="1179"/>
            <ac:spMk id="4" creationId="{C84FBD5C-2477-4F2F-9604-573E4E1F1EBA}"/>
          </ac:spMkLst>
        </pc:spChg>
      </pc:sldChg>
      <pc:sldChg chg="del">
        <pc:chgData name="Nicole Newton" userId="6d25906b-36d1-4c81-9561-4566507752bf" providerId="ADAL" clId="{FE3C4587-A311-44D4-9FED-8C7F901544C7}" dt="2019-05-07T21:52:52.897" v="23" actId="2696"/>
        <pc:sldMkLst>
          <pc:docMk/>
          <pc:sldMk cId="4216725858" sldId="1181"/>
        </pc:sldMkLst>
      </pc:sldChg>
      <pc:sldChg chg="del">
        <pc:chgData name="Nicole Newton" userId="6d25906b-36d1-4c81-9561-4566507752bf" providerId="ADAL" clId="{FE3C4587-A311-44D4-9FED-8C7F901544C7}" dt="2019-05-07T21:43:58.483" v="0" actId="2696"/>
        <pc:sldMkLst>
          <pc:docMk/>
          <pc:sldMk cId="4045532981" sldId="1315"/>
        </pc:sldMkLst>
      </pc:sldChg>
      <pc:sldChg chg="modSp">
        <pc:chgData name="Nicole Newton" userId="6d25906b-36d1-4c81-9561-4566507752bf" providerId="ADAL" clId="{FE3C4587-A311-44D4-9FED-8C7F901544C7}" dt="2019-05-07T21:53:14.383" v="48" actId="20577"/>
        <pc:sldMkLst>
          <pc:docMk/>
          <pc:sldMk cId="2746773673" sldId="1357"/>
        </pc:sldMkLst>
        <pc:spChg chg="mod">
          <ac:chgData name="Nicole Newton" userId="6d25906b-36d1-4c81-9561-4566507752bf" providerId="ADAL" clId="{FE3C4587-A311-44D4-9FED-8C7F901544C7}" dt="2019-05-07T21:53:04.489" v="35" actId="20577"/>
          <ac:spMkLst>
            <pc:docMk/>
            <pc:sldMk cId="2746773673" sldId="1357"/>
            <ac:spMk id="4" creationId="{E9F3429E-4727-46C6-A76C-C35AA1BCB2C5}"/>
          </ac:spMkLst>
        </pc:spChg>
        <pc:spChg chg="mod">
          <ac:chgData name="Nicole Newton" userId="6d25906b-36d1-4c81-9561-4566507752bf" providerId="ADAL" clId="{FE3C4587-A311-44D4-9FED-8C7F901544C7}" dt="2019-05-07T21:53:14.383" v="48" actId="20577"/>
          <ac:spMkLst>
            <pc:docMk/>
            <pc:sldMk cId="2746773673" sldId="1357"/>
            <ac:spMk id="7" creationId="{BF9A73B0-2BA2-4E51-A73E-51841114A787}"/>
          </ac:spMkLst>
        </pc:spChg>
      </pc:sldChg>
      <pc:sldChg chg="del">
        <pc:chgData name="Nicole Newton" userId="6d25906b-36d1-4c81-9561-4566507752bf" providerId="ADAL" clId="{FE3C4587-A311-44D4-9FED-8C7F901544C7}" dt="2019-05-07T21:53:21.716" v="49" actId="2696"/>
        <pc:sldMkLst>
          <pc:docMk/>
          <pc:sldMk cId="1363259052" sldId="1358"/>
        </pc:sldMkLst>
      </pc:sldChg>
      <pc:sldChg chg="modSp">
        <pc:chgData name="Nicole Newton" userId="6d25906b-36d1-4c81-9561-4566507752bf" providerId="ADAL" clId="{FE3C4587-A311-44D4-9FED-8C7F901544C7}" dt="2019-05-07T21:53:34.378" v="58" actId="20577"/>
        <pc:sldMkLst>
          <pc:docMk/>
          <pc:sldMk cId="108868784" sldId="1359"/>
        </pc:sldMkLst>
        <pc:spChg chg="mod">
          <ac:chgData name="Nicole Newton" userId="6d25906b-36d1-4c81-9561-4566507752bf" providerId="ADAL" clId="{FE3C4587-A311-44D4-9FED-8C7F901544C7}" dt="2019-05-07T21:53:34.378" v="58" actId="20577"/>
          <ac:spMkLst>
            <pc:docMk/>
            <pc:sldMk cId="108868784" sldId="1359"/>
            <ac:spMk id="4" creationId="{E9F3429E-4727-46C6-A76C-C35AA1BCB2C5}"/>
          </ac:spMkLst>
        </pc:spChg>
      </pc:sldChg>
      <pc:sldChg chg="del">
        <pc:chgData name="Nicole Newton" userId="6d25906b-36d1-4c81-9561-4566507752bf" providerId="ADAL" clId="{FE3C4587-A311-44D4-9FED-8C7F901544C7}" dt="2019-05-07T21:54:50.487" v="65" actId="2696"/>
        <pc:sldMkLst>
          <pc:docMk/>
          <pc:sldMk cId="1051384569" sldId="1364"/>
        </pc:sldMkLst>
      </pc:sldChg>
      <pc:sldChg chg="del">
        <pc:chgData name="Nicole Newton" userId="6d25906b-36d1-4c81-9561-4566507752bf" providerId="ADAL" clId="{FE3C4587-A311-44D4-9FED-8C7F901544C7}" dt="2019-05-07T21:57:33.673" v="75" actId="2696"/>
        <pc:sldMkLst>
          <pc:docMk/>
          <pc:sldMk cId="1105378580" sldId="1366"/>
        </pc:sldMkLst>
      </pc:sldChg>
      <pc:sldChg chg="delSp del">
        <pc:chgData name="Nicole Newton" userId="6d25906b-36d1-4c81-9561-4566507752bf" providerId="ADAL" clId="{FE3C4587-A311-44D4-9FED-8C7F901544C7}" dt="2019-05-07T21:57:35.081" v="76" actId="2696"/>
        <pc:sldMkLst>
          <pc:docMk/>
          <pc:sldMk cId="1741860472" sldId="1369"/>
        </pc:sldMkLst>
        <pc:spChg chg="del">
          <ac:chgData name="Nicole Newton" userId="6d25906b-36d1-4c81-9561-4566507752bf" providerId="ADAL" clId="{FE3C4587-A311-44D4-9FED-8C7F901544C7}" dt="2019-05-07T21:56:49.146" v="74" actId="478"/>
          <ac:spMkLst>
            <pc:docMk/>
            <pc:sldMk cId="1741860472" sldId="1369"/>
            <ac:spMk id="5" creationId="{12604957-A077-4EAA-9A21-23FECDC549E6}"/>
          </ac:spMkLst>
        </pc:spChg>
      </pc:sldChg>
      <pc:sldChg chg="del">
        <pc:chgData name="Nicole Newton" userId="6d25906b-36d1-4c81-9561-4566507752bf" providerId="ADAL" clId="{FE3C4587-A311-44D4-9FED-8C7F901544C7}" dt="2019-05-07T21:54:41.506" v="64" actId="2696"/>
        <pc:sldMkLst>
          <pc:docMk/>
          <pc:sldMk cId="2335253870" sldId="13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7455" cy="483648"/>
          </a:xfrm>
          <a:prstGeom prst="rect">
            <a:avLst/>
          </a:prstGeom>
        </p:spPr>
        <p:txBody>
          <a:bodyPr vert="horz" lIns="97103" tIns="48551" rIns="97103" bIns="485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66508" y="0"/>
            <a:ext cx="3187455" cy="483648"/>
          </a:xfrm>
          <a:prstGeom prst="rect">
            <a:avLst/>
          </a:prstGeom>
        </p:spPr>
        <p:txBody>
          <a:bodyPr vert="horz" lIns="97103" tIns="48551" rIns="97103" bIns="48551" rtlCol="0"/>
          <a:lstStyle>
            <a:lvl1pPr algn="r">
              <a:defRPr sz="1200"/>
            </a:lvl1pPr>
          </a:lstStyle>
          <a:p>
            <a:fld id="{8027EA80-2F02-418A-AF94-40EF397CB43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1204913"/>
            <a:ext cx="5781675" cy="3252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03" tIns="48551" rIns="97103" bIns="485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567" y="4639003"/>
            <a:ext cx="5884532" cy="3795548"/>
          </a:xfrm>
          <a:prstGeom prst="rect">
            <a:avLst/>
          </a:prstGeom>
        </p:spPr>
        <p:txBody>
          <a:bodyPr vert="horz" lIns="97103" tIns="48551" rIns="97103" bIns="485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55840"/>
            <a:ext cx="3187455" cy="483647"/>
          </a:xfrm>
          <a:prstGeom prst="rect">
            <a:avLst/>
          </a:prstGeom>
        </p:spPr>
        <p:txBody>
          <a:bodyPr vert="horz" lIns="97103" tIns="48551" rIns="97103" bIns="485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6508" y="9155840"/>
            <a:ext cx="3187455" cy="483647"/>
          </a:xfrm>
          <a:prstGeom prst="rect">
            <a:avLst/>
          </a:prstGeom>
        </p:spPr>
        <p:txBody>
          <a:bodyPr vert="horz" lIns="97103" tIns="48551" rIns="97103" bIns="48551" rtlCol="0" anchor="b"/>
          <a:lstStyle>
            <a:lvl1pPr algn="r">
              <a:defRPr sz="1200"/>
            </a:lvl1pPr>
          </a:lstStyle>
          <a:p>
            <a:fld id="{3F581C84-97F9-457F-8BF4-875C4BEDE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3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ECA99-19ED-41CA-8C6C-670DEEBE25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9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Prep: Have either a large 3’x3’ butcher paper prepped with quadrants, or two side by slide flip charts/team.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81C84-97F9-457F-8BF4-875C4BEDEA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71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Prep: 1 flipchart/team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81C84-97F9-457F-8BF4-875C4BEDEA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77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Prep: 1 flip chart for each bullet listed above. (total- not per team)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81C84-97F9-457F-8BF4-875C4BEDEA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8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9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81C84-97F9-457F-8BF4-875C4BEDEA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1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6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1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PREP: Use three different flip charts labeled for each: Questions, Surprises, Questions</a:t>
            </a:r>
          </a:p>
        </p:txBody>
      </p:sp>
    </p:spTree>
    <p:extLst>
      <p:ext uri="{BB962C8B-B14F-4D97-AF65-F5344CB8AC3E}">
        <p14:creationId xmlns:p14="http://schemas.microsoft.com/office/powerpoint/2010/main" val="83418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Prep: Have either a large 3’x3’ butcher paper prepped with quadrants, or two side by slide flip charts/team.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81C84-97F9-457F-8BF4-875C4BEDEA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5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81C84-97F9-457F-8BF4-875C4BEDEA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2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3828" y="3222171"/>
            <a:ext cx="9318172" cy="1216706"/>
          </a:xfrm>
        </p:spPr>
        <p:txBody>
          <a:bodyPr anchor="b">
            <a:noAutofit/>
          </a:bodyPr>
          <a:lstStyle>
            <a:lvl1pPr algn="l">
              <a:defRPr sz="2800" baseline="0">
                <a:solidFill>
                  <a:srgbClr val="171717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/>
              <a:t>Type 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828" y="4429354"/>
            <a:ext cx="9318172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505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subtitle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2"/>
          <a:stretch/>
        </p:blipFill>
        <p:spPr>
          <a:xfrm>
            <a:off x="10059868" y="5975432"/>
            <a:ext cx="2132132" cy="88256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2001499" y="3"/>
            <a:ext cx="197924" cy="1036637"/>
          </a:xfrm>
          <a:prstGeom prst="rect">
            <a:avLst/>
          </a:prstGeom>
          <a:solidFill>
            <a:srgbClr val="DF5757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001497" y="1036639"/>
            <a:ext cx="203200" cy="5348625"/>
          </a:xfrm>
          <a:prstGeom prst="rect">
            <a:avLst/>
          </a:prstGeom>
          <a:solidFill>
            <a:srgbClr val="FF8F2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001498" y="6385266"/>
            <a:ext cx="203201" cy="472737"/>
          </a:xfrm>
          <a:prstGeom prst="rect">
            <a:avLst/>
          </a:prstGeom>
          <a:solidFill>
            <a:srgbClr val="E1C082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41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ote Formatting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-11016"/>
            <a:ext cx="10444480" cy="1173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120" y="1825625"/>
            <a:ext cx="518160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100" algn="l"/>
              </a:tabLst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100" algn="l"/>
              </a:tabLst>
              <a:defRPr/>
            </a:pPr>
            <a:r>
              <a:rPr lang="en-US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100" algn="l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100" algn="l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100" algn="l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100" algn="l"/>
              </a:tabLst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7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Formatting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-11016"/>
            <a:ext cx="10393680" cy="1173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622425"/>
            <a:ext cx="6913880" cy="43513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08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tory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7" y="0"/>
            <a:ext cx="10450723" cy="11707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877" y="1434423"/>
            <a:ext cx="10882523" cy="44517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12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-11016"/>
            <a:ext cx="10444480" cy="1173479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2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34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58057" y="0"/>
            <a:ext cx="12279086" cy="6850743"/>
          </a:xfrm>
          <a:custGeom>
            <a:avLst/>
            <a:gdLst>
              <a:gd name="connsiteX0" fmla="*/ 72571 w 12279086"/>
              <a:gd name="connsiteY0" fmla="*/ 0 h 6850743"/>
              <a:gd name="connsiteX1" fmla="*/ 12279086 w 12279086"/>
              <a:gd name="connsiteY1" fmla="*/ 6850743 h 6850743"/>
              <a:gd name="connsiteX2" fmla="*/ 12279086 w 12279086"/>
              <a:gd name="connsiteY2" fmla="*/ 0 h 6850743"/>
              <a:gd name="connsiteX3" fmla="*/ 0 w 12279086"/>
              <a:gd name="connsiteY3" fmla="*/ 0 h 6850743"/>
              <a:gd name="connsiteX4" fmla="*/ 72571 w 12279086"/>
              <a:gd name="connsiteY4" fmla="*/ 0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9086" h="6850743">
                <a:moveTo>
                  <a:pt x="72571" y="0"/>
                </a:moveTo>
                <a:lnTo>
                  <a:pt x="12279086" y="6850743"/>
                </a:lnTo>
                <a:lnTo>
                  <a:pt x="12279086" y="0"/>
                </a:lnTo>
                <a:lnTo>
                  <a:pt x="0" y="0"/>
                </a:lnTo>
                <a:lnTo>
                  <a:pt x="7257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992" y="1247027"/>
            <a:ext cx="5062764" cy="699633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992" y="2174866"/>
            <a:ext cx="5062764" cy="3844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rgbClr val="5A5A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Heart of the Customer_Logos-04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16" y="88123"/>
            <a:ext cx="938865" cy="9096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77070" y="1946660"/>
            <a:ext cx="4968686" cy="0"/>
          </a:xfrm>
          <a:prstGeom prst="line">
            <a:avLst/>
          </a:prstGeom>
          <a:ln w="15875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52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58057" y="0"/>
            <a:ext cx="12279086" cy="6850743"/>
          </a:xfrm>
          <a:custGeom>
            <a:avLst/>
            <a:gdLst>
              <a:gd name="connsiteX0" fmla="*/ 72571 w 12279086"/>
              <a:gd name="connsiteY0" fmla="*/ 0 h 6850743"/>
              <a:gd name="connsiteX1" fmla="*/ 12279086 w 12279086"/>
              <a:gd name="connsiteY1" fmla="*/ 6850743 h 6850743"/>
              <a:gd name="connsiteX2" fmla="*/ 12279086 w 12279086"/>
              <a:gd name="connsiteY2" fmla="*/ 0 h 6850743"/>
              <a:gd name="connsiteX3" fmla="*/ 0 w 12279086"/>
              <a:gd name="connsiteY3" fmla="*/ 0 h 6850743"/>
              <a:gd name="connsiteX4" fmla="*/ 72571 w 12279086"/>
              <a:gd name="connsiteY4" fmla="*/ 0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9086" h="6850743">
                <a:moveTo>
                  <a:pt x="72571" y="0"/>
                </a:moveTo>
                <a:lnTo>
                  <a:pt x="12279086" y="6850743"/>
                </a:lnTo>
                <a:lnTo>
                  <a:pt x="12279086" y="0"/>
                </a:lnTo>
                <a:lnTo>
                  <a:pt x="0" y="0"/>
                </a:lnTo>
                <a:lnTo>
                  <a:pt x="725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992" y="1247027"/>
            <a:ext cx="5062764" cy="699633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992" y="2174866"/>
            <a:ext cx="5062764" cy="3844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rgbClr val="5A5A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Heart of the Customer_Logos-04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16" y="88123"/>
            <a:ext cx="938865" cy="9096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77070" y="1946660"/>
            <a:ext cx="4968686" cy="0"/>
          </a:xfrm>
          <a:prstGeom prst="line">
            <a:avLst/>
          </a:prstGeom>
          <a:ln w="15875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162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58057" y="0"/>
            <a:ext cx="12279086" cy="6850743"/>
          </a:xfrm>
          <a:custGeom>
            <a:avLst/>
            <a:gdLst>
              <a:gd name="connsiteX0" fmla="*/ 72571 w 12279086"/>
              <a:gd name="connsiteY0" fmla="*/ 0 h 6850743"/>
              <a:gd name="connsiteX1" fmla="*/ 12279086 w 12279086"/>
              <a:gd name="connsiteY1" fmla="*/ 6850743 h 6850743"/>
              <a:gd name="connsiteX2" fmla="*/ 12279086 w 12279086"/>
              <a:gd name="connsiteY2" fmla="*/ 0 h 6850743"/>
              <a:gd name="connsiteX3" fmla="*/ 0 w 12279086"/>
              <a:gd name="connsiteY3" fmla="*/ 0 h 6850743"/>
              <a:gd name="connsiteX4" fmla="*/ 72571 w 12279086"/>
              <a:gd name="connsiteY4" fmla="*/ 0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9086" h="6850743">
                <a:moveTo>
                  <a:pt x="72571" y="0"/>
                </a:moveTo>
                <a:lnTo>
                  <a:pt x="12279086" y="6850743"/>
                </a:lnTo>
                <a:lnTo>
                  <a:pt x="12279086" y="0"/>
                </a:lnTo>
                <a:lnTo>
                  <a:pt x="0" y="0"/>
                </a:lnTo>
                <a:lnTo>
                  <a:pt x="725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992" y="1247027"/>
            <a:ext cx="5062764" cy="699633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992" y="2174866"/>
            <a:ext cx="5062764" cy="3844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rgbClr val="5A5A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Heart of the Customer_Logos-04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16" y="88123"/>
            <a:ext cx="938865" cy="9096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77070" y="1946660"/>
            <a:ext cx="4968686" cy="0"/>
          </a:xfrm>
          <a:prstGeom prst="line">
            <a:avLst/>
          </a:prstGeom>
          <a:ln w="15875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90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 Workshop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-1"/>
            <a:ext cx="11999343" cy="1036637"/>
          </a:xfrm>
          <a:prstGeom prst="rect">
            <a:avLst/>
          </a:prstGeom>
          <a:solidFill>
            <a:srgbClr val="BBDAE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42" y="161928"/>
            <a:ext cx="10434599" cy="749149"/>
          </a:xfrm>
        </p:spPr>
        <p:txBody>
          <a:bodyPr anchor="b">
            <a:noAutofit/>
          </a:bodyPr>
          <a:lstStyle>
            <a:lvl1pPr>
              <a:defRPr sz="2400" cap="none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Heart of the Customer_Logos-04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16" y="88123"/>
            <a:ext cx="938865" cy="9096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2001499" y="3"/>
            <a:ext cx="197924" cy="1036637"/>
          </a:xfrm>
          <a:prstGeom prst="rect">
            <a:avLst/>
          </a:prstGeom>
          <a:solidFill>
            <a:srgbClr val="DF5757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001497" y="1036639"/>
            <a:ext cx="203200" cy="5348625"/>
          </a:xfrm>
          <a:prstGeom prst="rect">
            <a:avLst/>
          </a:prstGeom>
          <a:solidFill>
            <a:srgbClr val="FF8F2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001498" y="6385266"/>
            <a:ext cx="203201" cy="472737"/>
          </a:xfrm>
          <a:prstGeom prst="rect">
            <a:avLst/>
          </a:prstGeom>
          <a:solidFill>
            <a:srgbClr val="E1C082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503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orkshop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11999343" cy="1036637"/>
          </a:xfrm>
          <a:prstGeom prst="rect">
            <a:avLst/>
          </a:prstGeom>
          <a:solidFill>
            <a:srgbClr val="B2B0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42" y="-2"/>
            <a:ext cx="10434599" cy="906782"/>
          </a:xfrm>
        </p:spPr>
        <p:txBody>
          <a:bodyPr anchor="b">
            <a:noAutofit/>
          </a:bodyPr>
          <a:lstStyle>
            <a:lvl1pPr>
              <a:defRPr sz="2400" cap="none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Heart of the Customer_Logos-04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16" y="88123"/>
            <a:ext cx="938865" cy="9096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2001499" y="3"/>
            <a:ext cx="197924" cy="1036637"/>
          </a:xfrm>
          <a:prstGeom prst="rect">
            <a:avLst/>
          </a:prstGeom>
          <a:solidFill>
            <a:srgbClr val="DF5757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001497" y="1036639"/>
            <a:ext cx="203200" cy="5348625"/>
          </a:xfrm>
          <a:prstGeom prst="rect">
            <a:avLst/>
          </a:prstGeom>
          <a:solidFill>
            <a:srgbClr val="FF8F2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001498" y="6385266"/>
            <a:ext cx="203201" cy="472737"/>
          </a:xfrm>
          <a:prstGeom prst="rect">
            <a:avLst/>
          </a:prstGeom>
          <a:solidFill>
            <a:srgbClr val="E1C082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32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-11016"/>
            <a:ext cx="10444480" cy="1173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076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Workshop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1999343" cy="1036637"/>
          </a:xfrm>
          <a:prstGeom prst="rect">
            <a:avLst/>
          </a:prstGeom>
          <a:solidFill>
            <a:srgbClr val="BED8A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43" y="-2"/>
            <a:ext cx="10530814" cy="908052"/>
          </a:xfrm>
        </p:spPr>
        <p:txBody>
          <a:bodyPr anchor="b">
            <a:noAutofit/>
          </a:bodyPr>
          <a:lstStyle>
            <a:lvl1pPr>
              <a:defRPr sz="2400" cap="none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Heart of the Customer_Logos-04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16" y="88123"/>
            <a:ext cx="938865" cy="9096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2001499" y="3"/>
            <a:ext cx="197924" cy="1036637"/>
          </a:xfrm>
          <a:prstGeom prst="rect">
            <a:avLst/>
          </a:prstGeom>
          <a:solidFill>
            <a:srgbClr val="DF5757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001497" y="1036639"/>
            <a:ext cx="203200" cy="5348625"/>
          </a:xfrm>
          <a:prstGeom prst="rect">
            <a:avLst/>
          </a:prstGeom>
          <a:solidFill>
            <a:srgbClr val="FF8F2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001498" y="6385266"/>
            <a:ext cx="203201" cy="472737"/>
          </a:xfrm>
          <a:prstGeom prst="rect">
            <a:avLst/>
          </a:prstGeom>
          <a:solidFill>
            <a:srgbClr val="E1C082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742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854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84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-11016"/>
            <a:ext cx="10444480" cy="1173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728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2987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858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header + 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7" y="0"/>
            <a:ext cx="10387223" cy="11707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2877" y="1309689"/>
            <a:ext cx="10782511" cy="577467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rgbClr val="50505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storyline here.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877" y="2116512"/>
            <a:ext cx="5157787" cy="3808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F43D8C0-0714-447F-9024-338581F3BE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26549" y="2116512"/>
            <a:ext cx="4568868" cy="5293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0" indent="0">
              <a:buNone/>
              <a:defRPr sz="1400" i="1"/>
            </a:lvl1pPr>
            <a:lvl2pPr>
              <a:defRPr sz="1200" i="1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3503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-11016"/>
            <a:ext cx="10444480" cy="1173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19" y="1398896"/>
            <a:ext cx="11110188" cy="47780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13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-11016"/>
            <a:ext cx="10431780" cy="1173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120" y="1433015"/>
            <a:ext cx="5181600" cy="4743948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3015"/>
            <a:ext cx="5181600" cy="4743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90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lin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7" y="0"/>
            <a:ext cx="10387223" cy="11707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2877" y="1309689"/>
            <a:ext cx="10782511" cy="577467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rgbClr val="50505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storyline here.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877" y="2116512"/>
            <a:ext cx="5157787" cy="3808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16512"/>
            <a:ext cx="5183188" cy="3808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51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7" y="0"/>
            <a:ext cx="10425323" cy="11707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2877" y="1434423"/>
            <a:ext cx="5157787" cy="823912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headline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877" y="2447017"/>
            <a:ext cx="5157787" cy="3808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3442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47017"/>
            <a:ext cx="5183188" cy="3808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94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001499" cy="1036637"/>
          </a:xfrm>
          <a:prstGeom prst="rect">
            <a:avLst/>
          </a:prstGeom>
          <a:solidFill>
            <a:srgbClr val="BBDAE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7" y="19050"/>
            <a:ext cx="10417837" cy="88822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2877" y="1040723"/>
            <a:ext cx="5157787" cy="823912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headline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877" y="2053316"/>
            <a:ext cx="5157787" cy="4309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0723"/>
            <a:ext cx="5183188" cy="82391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053316"/>
            <a:ext cx="5183188" cy="43093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photo or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Heart of the Customer_Logos-04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14" y="88123"/>
            <a:ext cx="938865" cy="90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reen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1999343" cy="1036637"/>
          </a:xfrm>
          <a:prstGeom prst="rect">
            <a:avLst/>
          </a:prstGeom>
          <a:solidFill>
            <a:srgbClr val="BED8A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7" y="19050"/>
            <a:ext cx="10417837" cy="88822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2877" y="1040723"/>
            <a:ext cx="5157787" cy="823912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headline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877" y="2053316"/>
            <a:ext cx="5157787" cy="4309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0723"/>
            <a:ext cx="5183188" cy="82391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053316"/>
            <a:ext cx="5183188" cy="43093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photo or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Heart of the Customer_Logos-04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14" y="88123"/>
            <a:ext cx="938865" cy="90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8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urple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1999343" cy="1036637"/>
          </a:xfrm>
          <a:prstGeom prst="rect">
            <a:avLst/>
          </a:prstGeom>
          <a:solidFill>
            <a:srgbClr val="B2B0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7" y="19050"/>
            <a:ext cx="10417837" cy="88822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2877" y="1040723"/>
            <a:ext cx="5157787" cy="823912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headline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877" y="2053316"/>
            <a:ext cx="5157787" cy="4309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0723"/>
            <a:ext cx="5183188" cy="82391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053316"/>
            <a:ext cx="5183188" cy="43093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photo or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Heart of the Customer_Logos-04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14" y="88123"/>
            <a:ext cx="938865" cy="90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4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9120" y="-11016"/>
            <a:ext cx="11208928" cy="117347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119" y="1825625"/>
            <a:ext cx="744116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2001499" y="3"/>
            <a:ext cx="197924" cy="1036637"/>
          </a:xfrm>
          <a:prstGeom prst="rect">
            <a:avLst/>
          </a:prstGeom>
          <a:solidFill>
            <a:srgbClr val="DF5757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001497" y="1036639"/>
            <a:ext cx="203200" cy="5348625"/>
          </a:xfrm>
          <a:prstGeom prst="rect">
            <a:avLst/>
          </a:prstGeom>
          <a:solidFill>
            <a:srgbClr val="FF8F2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001498" y="6385266"/>
            <a:ext cx="203201" cy="472737"/>
          </a:xfrm>
          <a:prstGeom prst="rect">
            <a:avLst/>
          </a:prstGeom>
          <a:solidFill>
            <a:srgbClr val="E1C082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15" name="Picture 14" descr="Heart of the Customer_Logos-04.png"/>
          <p:cNvPicPr>
            <a:picLocks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14" y="88123"/>
            <a:ext cx="938865" cy="90964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282353" y="6356350"/>
            <a:ext cx="379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7F26EA5-7E68-4E86-96AA-03B4772EB149}" type="slidenum">
              <a:rPr lang="en-US" sz="1200" smtClean="0">
                <a:solidFill>
                  <a:srgbClr val="898989"/>
                </a:solidFill>
              </a:rPr>
              <a:pPr algn="ctr"/>
              <a:t>‹#›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79119" y="6342565"/>
            <a:ext cx="8803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rgbClr val="898989"/>
                </a:solidFill>
              </a:rPr>
              <a:t>How Hard Is It to Be Your Customer? Using Journey Mapping to Drive Customer-Focused Change </a:t>
            </a:r>
            <a:r>
              <a:rPr lang="en-US" sz="1000" dirty="0">
                <a:solidFill>
                  <a:srgbClr val="898989"/>
                </a:solidFill>
              </a:rPr>
              <a:t>| ©2019 Heart of the Customer</a:t>
            </a:r>
          </a:p>
        </p:txBody>
      </p:sp>
    </p:spTree>
    <p:extLst>
      <p:ext uri="{BB962C8B-B14F-4D97-AF65-F5344CB8AC3E}">
        <p14:creationId xmlns:p14="http://schemas.microsoft.com/office/powerpoint/2010/main" val="357671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05050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tabLst>
          <a:tab pos="165100" algn="l"/>
        </a:tabLst>
        <a:defRPr sz="1800" kern="1200">
          <a:solidFill>
            <a:srgbClr val="505050"/>
          </a:solidFill>
          <a:latin typeface="+mn-lt"/>
          <a:ea typeface="+mn-ea"/>
          <a:cs typeface="+mn-cs"/>
        </a:defRPr>
      </a:lvl1pPr>
      <a:lvl2pPr marL="374650" indent="-190500" algn="l" defTabSz="914400" rtl="0" eaLnBrk="1" latinLnBrk="0" hangingPunct="1">
        <a:lnSpc>
          <a:spcPct val="90000"/>
        </a:lnSpc>
        <a:spcBef>
          <a:spcPts val="600"/>
        </a:spcBef>
        <a:buClr>
          <a:srgbClr val="505050"/>
        </a:buClr>
        <a:buFont typeface="Arial" panose="020B0604020202020204" pitchFamily="34" charset="0"/>
        <a:buChar char="–"/>
        <a:tabLst>
          <a:tab pos="374650" algn="l"/>
        </a:tabLst>
        <a:defRPr sz="1600" kern="1200">
          <a:solidFill>
            <a:srgbClr val="505050"/>
          </a:solidFill>
          <a:latin typeface="+mn-lt"/>
          <a:ea typeface="+mn-ea"/>
          <a:cs typeface="+mn-cs"/>
        </a:defRPr>
      </a:lvl2pPr>
      <a:lvl3pPr marL="381000" indent="-2159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ü"/>
        <a:tabLst>
          <a:tab pos="381000" algn="l"/>
        </a:tabLst>
        <a:defRPr sz="1600" kern="1200">
          <a:solidFill>
            <a:srgbClr val="505050"/>
          </a:solidFill>
          <a:latin typeface="+mn-lt"/>
          <a:ea typeface="+mn-ea"/>
          <a:cs typeface="+mn-cs"/>
        </a:defRPr>
      </a:lvl3pPr>
      <a:lvl4pPr marL="590550" indent="-2032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ü"/>
        <a:tabLst>
          <a:tab pos="600075" algn="l"/>
        </a:tabLst>
        <a:defRPr sz="1600" kern="1200">
          <a:solidFill>
            <a:srgbClr val="505050"/>
          </a:solidFill>
          <a:latin typeface="+mn-lt"/>
          <a:ea typeface="+mn-ea"/>
          <a:cs typeface="+mn-cs"/>
        </a:defRPr>
      </a:lvl4pPr>
      <a:lvl5pPr marL="738188" indent="-1381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tabLst>
          <a:tab pos="738188" algn="l"/>
        </a:tabLst>
        <a:defRPr sz="1400" kern="1200">
          <a:solidFill>
            <a:srgbClr val="505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08">
          <p15:clr>
            <a:srgbClr val="F26B43"/>
          </p15:clr>
        </p15:guide>
        <p15:guide id="2" pos="4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stackoverflow.com/questions/31544720/posted-paper-css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hyperlink" Target="http://stackoverflow.com/questions/31544720/posted-paper-css3" TargetMode="Externa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6CEB-B619-4724-AE35-9AF44A1F0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7501" y="3222171"/>
            <a:ext cx="8124498" cy="1216706"/>
          </a:xfrm>
        </p:spPr>
        <p:txBody>
          <a:bodyPr/>
          <a:lstStyle/>
          <a:p>
            <a:r>
              <a:rPr lang="en-US" dirty="0"/>
              <a:t>Action Workshop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42346-C22B-40F7-9924-0715ABC8B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7502" y="4429354"/>
            <a:ext cx="8124498" cy="1655762"/>
          </a:xfrm>
        </p:spPr>
        <p:txBody>
          <a:bodyPr/>
          <a:lstStyle/>
          <a:p>
            <a:r>
              <a:rPr lang="en-US" i="1" dirty="0"/>
              <a:t>How Hard Is It to Be Your Customer?</a:t>
            </a:r>
            <a:br>
              <a:rPr lang="en-US" i="1" dirty="0"/>
            </a:br>
            <a:r>
              <a:rPr lang="en-US" sz="2200" i="1" dirty="0"/>
              <a:t>Using Journey Mapping to Drive Customer-Focused Change</a:t>
            </a:r>
          </a:p>
          <a:p>
            <a:endParaRPr lang="en-US" i="1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2EF3B2C-37D3-4734-A3A8-A88847D1820D}"/>
              </a:ext>
            </a:extLst>
          </p:cNvPr>
          <p:cNvSpPr txBox="1">
            <a:spLocks/>
          </p:cNvSpPr>
          <p:nvPr/>
        </p:nvSpPr>
        <p:spPr>
          <a:xfrm>
            <a:off x="4445814" y="1927513"/>
            <a:ext cx="3300371" cy="12167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171717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sz="4000" dirty="0">
                <a:solidFill>
                  <a:schemeClr val="accent5"/>
                </a:solidFill>
              </a:rPr>
              <a:t>BOOK TOOL</a:t>
            </a:r>
          </a:p>
        </p:txBody>
      </p:sp>
      <p:sp>
        <p:nvSpPr>
          <p:cNvPr id="9" name="Freeform 107">
            <a:extLst>
              <a:ext uri="{FF2B5EF4-FFF2-40B4-BE49-F238E27FC236}">
                <a16:creationId xmlns:a16="http://schemas.microsoft.com/office/drawing/2014/main" id="{B468D9AC-D0E9-4CB9-B520-B3D197955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4" y="1461330"/>
            <a:ext cx="2828863" cy="3373117"/>
          </a:xfrm>
          <a:custGeom>
            <a:avLst/>
            <a:gdLst>
              <a:gd name="T0" fmla="*/ 710 w 736"/>
              <a:gd name="T1" fmla="*/ 435 h 888"/>
              <a:gd name="T2" fmla="*/ 117 w 736"/>
              <a:gd name="T3" fmla="*/ 435 h 888"/>
              <a:gd name="T4" fmla="*/ 133 w 736"/>
              <a:gd name="T5" fmla="*/ 419 h 888"/>
              <a:gd name="T6" fmla="*/ 610 w 736"/>
              <a:gd name="T7" fmla="*/ 134 h 888"/>
              <a:gd name="T8" fmla="*/ 618 w 736"/>
              <a:gd name="T9" fmla="*/ 92 h 888"/>
              <a:gd name="T10" fmla="*/ 593 w 736"/>
              <a:gd name="T11" fmla="*/ 26 h 888"/>
              <a:gd name="T12" fmla="*/ 551 w 736"/>
              <a:gd name="T13" fmla="*/ 9 h 888"/>
              <a:gd name="T14" fmla="*/ 16 w 736"/>
              <a:gd name="T15" fmla="*/ 335 h 888"/>
              <a:gd name="T16" fmla="*/ 8 w 736"/>
              <a:gd name="T17" fmla="*/ 377 h 888"/>
              <a:gd name="T18" fmla="*/ 58 w 736"/>
              <a:gd name="T19" fmla="*/ 435 h 888"/>
              <a:gd name="T20" fmla="*/ 58 w 736"/>
              <a:gd name="T21" fmla="*/ 862 h 888"/>
              <a:gd name="T22" fmla="*/ 83 w 736"/>
              <a:gd name="T23" fmla="*/ 887 h 888"/>
              <a:gd name="T24" fmla="*/ 710 w 736"/>
              <a:gd name="T25" fmla="*/ 887 h 888"/>
              <a:gd name="T26" fmla="*/ 735 w 736"/>
              <a:gd name="T27" fmla="*/ 862 h 888"/>
              <a:gd name="T28" fmla="*/ 735 w 736"/>
              <a:gd name="T29" fmla="*/ 460 h 888"/>
              <a:gd name="T30" fmla="*/ 710 w 736"/>
              <a:gd name="T31" fmla="*/ 435 h 888"/>
              <a:gd name="T32" fmla="*/ 501 w 736"/>
              <a:gd name="T33" fmla="*/ 452 h 888"/>
              <a:gd name="T34" fmla="*/ 418 w 736"/>
              <a:gd name="T35" fmla="*/ 536 h 888"/>
              <a:gd name="T36" fmla="*/ 300 w 736"/>
              <a:gd name="T37" fmla="*/ 536 h 888"/>
              <a:gd name="T38" fmla="*/ 393 w 736"/>
              <a:gd name="T39" fmla="*/ 452 h 888"/>
              <a:gd name="T40" fmla="*/ 501 w 736"/>
              <a:gd name="T41" fmla="*/ 452 h 888"/>
              <a:gd name="T42" fmla="*/ 468 w 736"/>
              <a:gd name="T43" fmla="*/ 92 h 888"/>
              <a:gd name="T44" fmla="*/ 568 w 736"/>
              <a:gd name="T45" fmla="*/ 26 h 888"/>
              <a:gd name="T46" fmla="*/ 551 w 736"/>
              <a:gd name="T47" fmla="*/ 118 h 888"/>
              <a:gd name="T48" fmla="*/ 451 w 736"/>
              <a:gd name="T49" fmla="*/ 185 h 888"/>
              <a:gd name="T50" fmla="*/ 468 w 736"/>
              <a:gd name="T51" fmla="*/ 92 h 888"/>
              <a:gd name="T52" fmla="*/ 292 w 736"/>
              <a:gd name="T53" fmla="*/ 201 h 888"/>
              <a:gd name="T54" fmla="*/ 393 w 736"/>
              <a:gd name="T55" fmla="*/ 134 h 888"/>
              <a:gd name="T56" fmla="*/ 376 w 736"/>
              <a:gd name="T57" fmla="*/ 235 h 888"/>
              <a:gd name="T58" fmla="*/ 267 w 736"/>
              <a:gd name="T59" fmla="*/ 293 h 888"/>
              <a:gd name="T60" fmla="*/ 292 w 736"/>
              <a:gd name="T61" fmla="*/ 201 h 888"/>
              <a:gd name="T62" fmla="*/ 83 w 736"/>
              <a:gd name="T63" fmla="*/ 410 h 888"/>
              <a:gd name="T64" fmla="*/ 100 w 736"/>
              <a:gd name="T65" fmla="*/ 318 h 888"/>
              <a:gd name="T66" fmla="*/ 200 w 736"/>
              <a:gd name="T67" fmla="*/ 251 h 888"/>
              <a:gd name="T68" fmla="*/ 184 w 736"/>
              <a:gd name="T69" fmla="*/ 343 h 888"/>
              <a:gd name="T70" fmla="*/ 83 w 736"/>
              <a:gd name="T71" fmla="*/ 410 h 888"/>
              <a:gd name="T72" fmla="*/ 192 w 736"/>
              <a:gd name="T73" fmla="*/ 452 h 888"/>
              <a:gd name="T74" fmla="*/ 300 w 736"/>
              <a:gd name="T75" fmla="*/ 452 h 888"/>
              <a:gd name="T76" fmla="*/ 217 w 736"/>
              <a:gd name="T77" fmla="*/ 536 h 888"/>
              <a:gd name="T78" fmla="*/ 108 w 736"/>
              <a:gd name="T79" fmla="*/ 536 h 888"/>
              <a:gd name="T80" fmla="*/ 192 w 736"/>
              <a:gd name="T81" fmla="*/ 452 h 888"/>
              <a:gd name="T82" fmla="*/ 694 w 736"/>
              <a:gd name="T83" fmla="*/ 853 h 888"/>
              <a:gd name="T84" fmla="*/ 108 w 736"/>
              <a:gd name="T85" fmla="*/ 853 h 888"/>
              <a:gd name="T86" fmla="*/ 108 w 736"/>
              <a:gd name="T87" fmla="*/ 586 h 888"/>
              <a:gd name="T88" fmla="*/ 694 w 736"/>
              <a:gd name="T89" fmla="*/ 586 h 888"/>
              <a:gd name="T90" fmla="*/ 694 w 736"/>
              <a:gd name="T91" fmla="*/ 853 h 888"/>
              <a:gd name="T92" fmla="*/ 618 w 736"/>
              <a:gd name="T93" fmla="*/ 536 h 888"/>
              <a:gd name="T94" fmla="*/ 501 w 736"/>
              <a:gd name="T95" fmla="*/ 536 h 888"/>
              <a:gd name="T96" fmla="*/ 585 w 736"/>
              <a:gd name="T97" fmla="*/ 452 h 888"/>
              <a:gd name="T98" fmla="*/ 702 w 736"/>
              <a:gd name="T99" fmla="*/ 452 h 888"/>
              <a:gd name="T100" fmla="*/ 618 w 736"/>
              <a:gd name="T101" fmla="*/ 536 h 888"/>
              <a:gd name="T102" fmla="*/ 618 w 736"/>
              <a:gd name="T103" fmla="*/ 536 h 888"/>
              <a:gd name="T104" fmla="*/ 618 w 736"/>
              <a:gd name="T105" fmla="*/ 536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6" h="888">
                <a:moveTo>
                  <a:pt x="710" y="435"/>
                </a:moveTo>
                <a:cubicBezTo>
                  <a:pt x="117" y="435"/>
                  <a:pt x="117" y="435"/>
                  <a:pt x="117" y="435"/>
                </a:cubicBezTo>
                <a:cubicBezTo>
                  <a:pt x="133" y="419"/>
                  <a:pt x="133" y="419"/>
                  <a:pt x="133" y="419"/>
                </a:cubicBezTo>
                <a:cubicBezTo>
                  <a:pt x="284" y="335"/>
                  <a:pt x="610" y="134"/>
                  <a:pt x="610" y="134"/>
                </a:cubicBezTo>
                <a:cubicBezTo>
                  <a:pt x="627" y="126"/>
                  <a:pt x="627" y="109"/>
                  <a:pt x="618" y="92"/>
                </a:cubicBezTo>
                <a:cubicBezTo>
                  <a:pt x="593" y="26"/>
                  <a:pt x="593" y="26"/>
                  <a:pt x="593" y="26"/>
                </a:cubicBezTo>
                <a:cubicBezTo>
                  <a:pt x="585" y="9"/>
                  <a:pt x="568" y="0"/>
                  <a:pt x="551" y="9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8" y="343"/>
                  <a:pt x="0" y="360"/>
                  <a:pt x="8" y="377"/>
                </a:cubicBezTo>
                <a:cubicBezTo>
                  <a:pt x="58" y="435"/>
                  <a:pt x="58" y="435"/>
                  <a:pt x="58" y="435"/>
                </a:cubicBezTo>
                <a:cubicBezTo>
                  <a:pt x="58" y="862"/>
                  <a:pt x="58" y="862"/>
                  <a:pt x="58" y="862"/>
                </a:cubicBezTo>
                <a:cubicBezTo>
                  <a:pt x="58" y="878"/>
                  <a:pt x="75" y="887"/>
                  <a:pt x="83" y="887"/>
                </a:cubicBezTo>
                <a:cubicBezTo>
                  <a:pt x="710" y="887"/>
                  <a:pt x="710" y="887"/>
                  <a:pt x="710" y="887"/>
                </a:cubicBezTo>
                <a:cubicBezTo>
                  <a:pt x="727" y="887"/>
                  <a:pt x="735" y="878"/>
                  <a:pt x="735" y="862"/>
                </a:cubicBezTo>
                <a:cubicBezTo>
                  <a:pt x="735" y="460"/>
                  <a:pt x="735" y="460"/>
                  <a:pt x="735" y="460"/>
                </a:cubicBezTo>
                <a:cubicBezTo>
                  <a:pt x="735" y="443"/>
                  <a:pt x="727" y="435"/>
                  <a:pt x="710" y="435"/>
                </a:cubicBezTo>
                <a:close/>
                <a:moveTo>
                  <a:pt x="501" y="452"/>
                </a:moveTo>
                <a:cubicBezTo>
                  <a:pt x="418" y="536"/>
                  <a:pt x="418" y="536"/>
                  <a:pt x="418" y="536"/>
                </a:cubicBezTo>
                <a:cubicBezTo>
                  <a:pt x="300" y="536"/>
                  <a:pt x="300" y="536"/>
                  <a:pt x="300" y="536"/>
                </a:cubicBezTo>
                <a:cubicBezTo>
                  <a:pt x="393" y="452"/>
                  <a:pt x="393" y="452"/>
                  <a:pt x="393" y="452"/>
                </a:cubicBezTo>
                <a:lnTo>
                  <a:pt x="501" y="452"/>
                </a:lnTo>
                <a:close/>
                <a:moveTo>
                  <a:pt x="468" y="92"/>
                </a:moveTo>
                <a:cubicBezTo>
                  <a:pt x="568" y="26"/>
                  <a:pt x="568" y="26"/>
                  <a:pt x="568" y="26"/>
                </a:cubicBezTo>
                <a:cubicBezTo>
                  <a:pt x="551" y="118"/>
                  <a:pt x="551" y="118"/>
                  <a:pt x="551" y="118"/>
                </a:cubicBezTo>
                <a:cubicBezTo>
                  <a:pt x="451" y="185"/>
                  <a:pt x="451" y="185"/>
                  <a:pt x="451" y="185"/>
                </a:cubicBezTo>
                <a:lnTo>
                  <a:pt x="468" y="92"/>
                </a:lnTo>
                <a:close/>
                <a:moveTo>
                  <a:pt x="292" y="201"/>
                </a:moveTo>
                <a:cubicBezTo>
                  <a:pt x="393" y="134"/>
                  <a:pt x="393" y="134"/>
                  <a:pt x="393" y="134"/>
                </a:cubicBezTo>
                <a:cubicBezTo>
                  <a:pt x="376" y="235"/>
                  <a:pt x="376" y="235"/>
                  <a:pt x="376" y="235"/>
                </a:cubicBezTo>
                <a:cubicBezTo>
                  <a:pt x="267" y="293"/>
                  <a:pt x="267" y="293"/>
                  <a:pt x="267" y="293"/>
                </a:cubicBezTo>
                <a:lnTo>
                  <a:pt x="292" y="201"/>
                </a:lnTo>
                <a:close/>
                <a:moveTo>
                  <a:pt x="83" y="410"/>
                </a:moveTo>
                <a:cubicBezTo>
                  <a:pt x="100" y="318"/>
                  <a:pt x="100" y="318"/>
                  <a:pt x="100" y="318"/>
                </a:cubicBezTo>
                <a:cubicBezTo>
                  <a:pt x="200" y="251"/>
                  <a:pt x="200" y="251"/>
                  <a:pt x="200" y="251"/>
                </a:cubicBezTo>
                <a:cubicBezTo>
                  <a:pt x="184" y="343"/>
                  <a:pt x="184" y="343"/>
                  <a:pt x="184" y="343"/>
                </a:cubicBezTo>
                <a:lnTo>
                  <a:pt x="83" y="410"/>
                </a:lnTo>
                <a:close/>
                <a:moveTo>
                  <a:pt x="192" y="452"/>
                </a:moveTo>
                <a:cubicBezTo>
                  <a:pt x="300" y="452"/>
                  <a:pt x="300" y="452"/>
                  <a:pt x="300" y="452"/>
                </a:cubicBezTo>
                <a:cubicBezTo>
                  <a:pt x="217" y="536"/>
                  <a:pt x="217" y="536"/>
                  <a:pt x="217" y="536"/>
                </a:cubicBezTo>
                <a:cubicBezTo>
                  <a:pt x="108" y="536"/>
                  <a:pt x="108" y="536"/>
                  <a:pt x="108" y="536"/>
                </a:cubicBezTo>
                <a:lnTo>
                  <a:pt x="192" y="452"/>
                </a:lnTo>
                <a:close/>
                <a:moveTo>
                  <a:pt x="694" y="853"/>
                </a:moveTo>
                <a:cubicBezTo>
                  <a:pt x="108" y="853"/>
                  <a:pt x="108" y="853"/>
                  <a:pt x="108" y="853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694" y="586"/>
                  <a:pt x="694" y="586"/>
                  <a:pt x="694" y="586"/>
                </a:cubicBezTo>
                <a:lnTo>
                  <a:pt x="694" y="853"/>
                </a:lnTo>
                <a:close/>
                <a:moveTo>
                  <a:pt x="618" y="536"/>
                </a:moveTo>
                <a:cubicBezTo>
                  <a:pt x="501" y="536"/>
                  <a:pt x="501" y="536"/>
                  <a:pt x="501" y="536"/>
                </a:cubicBezTo>
                <a:cubicBezTo>
                  <a:pt x="585" y="452"/>
                  <a:pt x="585" y="452"/>
                  <a:pt x="585" y="452"/>
                </a:cubicBezTo>
                <a:cubicBezTo>
                  <a:pt x="702" y="452"/>
                  <a:pt x="702" y="452"/>
                  <a:pt x="702" y="452"/>
                </a:cubicBezTo>
                <a:lnTo>
                  <a:pt x="618" y="536"/>
                </a:lnTo>
                <a:close/>
                <a:moveTo>
                  <a:pt x="618" y="536"/>
                </a:moveTo>
                <a:lnTo>
                  <a:pt x="618" y="5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4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F59C-3C3D-4267-8239-BE02194C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>
                <a:ea typeface="+mj-lt"/>
                <a:cs typeface="+mj-lt"/>
              </a:rPr>
            </a:br>
            <a:r>
              <a:rPr lang="en-US"/>
              <a:t>M</a:t>
            </a:r>
            <a:r>
              <a:rPr lang="en-US">
                <a:solidFill>
                  <a:srgbClr val="FF0000"/>
                </a:solidFill>
              </a:rPr>
              <a:t>  </a:t>
            </a:r>
            <a:r>
              <a:rPr lang="en-US"/>
              <a:t>ments of Truth and </a:t>
            </a:r>
            <a:r>
              <a:rPr lang="en-US" err="1"/>
              <a:t>Fr</a:t>
            </a:r>
            <a:r>
              <a:rPr lang="en-US" sz="4000" err="1">
                <a:solidFill>
                  <a:srgbClr val="FF0000"/>
                </a:solidFill>
                <a:latin typeface="Cooper Black" panose="0208090404030B020404" pitchFamily="18" charset="0"/>
              </a:rPr>
              <a:t>!</a:t>
            </a:r>
            <a:r>
              <a:rPr lang="en-US" err="1"/>
              <a:t>ction</a:t>
            </a:r>
            <a:r>
              <a:rPr lang="en-US"/>
              <a:t> Points</a:t>
            </a:r>
            <a:endParaRPr lang="en-US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6D76EC-1344-44BD-AB6D-8E1BDEA1B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BF27E0-91D8-4DA5-BFFF-C5E4ABE222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F92FC8-D8B2-4E63-AC50-934A9039A8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4712CF-44BE-4722-8D6A-2A58A82CB5DC}"/>
              </a:ext>
            </a:extLst>
          </p:cNvPr>
          <p:cNvGrpSpPr/>
          <p:nvPr/>
        </p:nvGrpSpPr>
        <p:grpSpPr>
          <a:xfrm>
            <a:off x="1002770" y="821042"/>
            <a:ext cx="211331" cy="208861"/>
            <a:chOff x="893456" y="2660807"/>
            <a:chExt cx="289501" cy="286118"/>
          </a:xfrm>
        </p:grpSpPr>
        <p:pic>
          <p:nvPicPr>
            <p:cNvPr id="9" name="Graphic 8" descr="Heart">
              <a:extLst>
                <a:ext uri="{FF2B5EF4-FFF2-40B4-BE49-F238E27FC236}">
                  <a16:creationId xmlns:a16="http://schemas.microsoft.com/office/drawing/2014/main" id="{88860990-C7E9-49B4-A226-BFE86722F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5518" y="2681548"/>
              <a:ext cx="265376" cy="265377"/>
            </a:xfrm>
            <a:prstGeom prst="rect">
              <a:avLst/>
            </a:prstGeom>
          </p:spPr>
        </p:pic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86DD98D8-2C3C-4AA5-B8C2-62FCB64EDAFF}"/>
                </a:ext>
              </a:extLst>
            </p:cNvPr>
            <p:cNvSpPr/>
            <p:nvPr/>
          </p:nvSpPr>
          <p:spPr>
            <a:xfrm>
              <a:off x="893456" y="2660807"/>
              <a:ext cx="289501" cy="28146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25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33330-5150-4368-A459-9B6F85443D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93" y="643467"/>
            <a:ext cx="8627813" cy="55710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F91A3A-3D15-4F5D-B55F-4933A762834E}"/>
              </a:ext>
            </a:extLst>
          </p:cNvPr>
          <p:cNvSpPr txBox="1"/>
          <p:nvPr/>
        </p:nvSpPr>
        <p:spPr>
          <a:xfrm>
            <a:off x="3045823" y="1743703"/>
            <a:ext cx="4532810" cy="132343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INSERT MAP/MAPS HERE</a:t>
            </a:r>
          </a:p>
        </p:txBody>
      </p:sp>
    </p:spTree>
    <p:extLst>
      <p:ext uri="{BB962C8B-B14F-4D97-AF65-F5344CB8AC3E}">
        <p14:creationId xmlns:p14="http://schemas.microsoft.com/office/powerpoint/2010/main" val="61797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br>
              <a:rPr lang="en-US" altLang="en-US"/>
            </a:br>
            <a:r>
              <a:rPr lang="en-US"/>
              <a:t>Key Themes &amp; Findings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94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Theme </a:t>
            </a:r>
            <a:r>
              <a:rPr lang="en-US" sz="3600" dirty="0">
                <a:solidFill>
                  <a:schemeClr val="tx1"/>
                </a:solidFill>
                <a:latin typeface="Lato Black" panose="020F0A02020204030203" pitchFamily="34" charset="0"/>
              </a:rPr>
              <a:t>[Insert Key Theme]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top insights from the full report – be sure to include videos.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2877" y="2116511"/>
            <a:ext cx="5157787" cy="34317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Xx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48C2C6-7887-4A49-A1AD-748CED1BF81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26549" y="2026073"/>
            <a:ext cx="4568868" cy="723275"/>
          </a:xfrm>
        </p:spPr>
        <p:txBody>
          <a:bodyPr/>
          <a:lstStyle/>
          <a:p>
            <a:r>
              <a:rPr lang="en-US" dirty="0"/>
              <a:t>[INSERT CUSTOMER QUOTE ALIGNING WITH THIS KEY THEME. USE VIDEO IF AVAILABLE.</a:t>
            </a:r>
          </a:p>
          <a:p>
            <a:pPr marL="347663" lvl="1" indent="-174625">
              <a:buFont typeface="Lato" panose="020F0502020204030203" pitchFamily="34" charset="0"/>
              <a:buChar char="–"/>
              <a:tabLst>
                <a:tab pos="165100" algn="l"/>
              </a:tabLst>
            </a:pPr>
            <a:r>
              <a:rPr lang="en-US" dirty="0"/>
              <a:t>Customer, type </a:t>
            </a:r>
          </a:p>
        </p:txBody>
      </p:sp>
      <p:sp>
        <p:nvSpPr>
          <p:cNvPr id="11" name="Freeform 71">
            <a:extLst>
              <a:ext uri="{FF2B5EF4-FFF2-40B4-BE49-F238E27FC236}">
                <a16:creationId xmlns:a16="http://schemas.microsoft.com/office/drawing/2014/main" id="{93BFC2CA-9B9D-EF49-8BEB-168771A42144}"/>
              </a:ext>
            </a:extLst>
          </p:cNvPr>
          <p:cNvSpPr>
            <a:spLocks noChangeArrowheads="1"/>
          </p:cNvSpPr>
          <p:nvPr/>
        </p:nvSpPr>
        <p:spPr bwMode="gray">
          <a:xfrm flipH="1" flipV="1">
            <a:off x="6399777" y="2031931"/>
            <a:ext cx="400462" cy="297372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31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A4F9C9-138A-4C93-93B1-09641BB6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</a:t>
            </a: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Learnings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0D0D78-AC82-4255-81A4-82BFD155E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" y="1461526"/>
            <a:ext cx="11110188" cy="477806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On the Post-it Notes, write:</a:t>
            </a:r>
          </a:p>
          <a:p>
            <a:r>
              <a:rPr lang="en-US" sz="2200" dirty="0"/>
              <a:t>Beliefs confirmed</a:t>
            </a:r>
          </a:p>
          <a:p>
            <a:r>
              <a:rPr lang="en-US" sz="2200" dirty="0"/>
              <a:t>Surprises</a:t>
            </a:r>
          </a:p>
          <a:p>
            <a:r>
              <a:rPr lang="en-US" sz="2200" dirty="0"/>
              <a:t>What questions you still have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Be sure to label the Post-it Notes appropriately.</a:t>
            </a:r>
          </a:p>
        </p:txBody>
      </p:sp>
      <p:pic>
        <p:nvPicPr>
          <p:cNvPr id="22" name="Content Placeholder 21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F2D0E043-354E-48C9-B89D-3CB4A93A33C4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r="12724"/>
          <a:stretch/>
        </p:blipFill>
        <p:spPr>
          <a:xfrm rot="5400000">
            <a:off x="7173422" y="3639425"/>
            <a:ext cx="2560833" cy="2576731"/>
          </a:xfrm>
        </p:spPr>
      </p:pic>
      <p:pic>
        <p:nvPicPr>
          <p:cNvPr id="18" name="Picture 1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C5196B2-CE81-4282-91FA-CD246F7F2E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48"/>
          <a:stretch/>
        </p:blipFill>
        <p:spPr>
          <a:xfrm rot="5400000">
            <a:off x="8343031" y="1279036"/>
            <a:ext cx="2560618" cy="26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6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4F96D-4587-4B47-9178-104BFEDE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Workshop </a:t>
            </a:r>
            <a:r>
              <a:rPr lang="en-US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Key Activities Roadmap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A2DF66-3746-4840-9B80-7B35F6943475}"/>
              </a:ext>
            </a:extLst>
          </p:cNvPr>
          <p:cNvSpPr/>
          <p:nvPr/>
        </p:nvSpPr>
        <p:spPr>
          <a:xfrm>
            <a:off x="893976" y="2814816"/>
            <a:ext cx="1290424" cy="1290422"/>
          </a:xfrm>
          <a:prstGeom prst="ellipse">
            <a:avLst/>
          </a:prstGeom>
          <a:solidFill>
            <a:srgbClr val="D2E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0AE5EF-BBF5-4F08-AE05-A127BCE2F69E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2184400" y="3460027"/>
            <a:ext cx="7803346" cy="3056"/>
          </a:xfrm>
          <a:prstGeom prst="line">
            <a:avLst/>
          </a:prstGeom>
          <a:ln w="15875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898C232-9DFE-4082-95DA-B64BC706964D}"/>
              </a:ext>
            </a:extLst>
          </p:cNvPr>
          <p:cNvSpPr/>
          <p:nvPr/>
        </p:nvSpPr>
        <p:spPr>
          <a:xfrm>
            <a:off x="9733176" y="2814816"/>
            <a:ext cx="1290424" cy="1290422"/>
          </a:xfrm>
          <a:prstGeom prst="ellipse">
            <a:avLst/>
          </a:prstGeom>
          <a:solidFill>
            <a:srgbClr val="D2E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Finish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65B6D5-BF31-45C6-B3DE-F9F71233F662}"/>
              </a:ext>
            </a:extLst>
          </p:cNvPr>
          <p:cNvCxnSpPr/>
          <p:nvPr/>
        </p:nvCxnSpPr>
        <p:spPr>
          <a:xfrm flipV="1">
            <a:off x="3253391" y="2987056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75497-2AD0-43E0-9382-856BE596852C}"/>
              </a:ext>
            </a:extLst>
          </p:cNvPr>
          <p:cNvCxnSpPr/>
          <p:nvPr/>
        </p:nvCxnSpPr>
        <p:spPr>
          <a:xfrm flipV="1">
            <a:off x="6795651" y="2987056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F7F660-EAF6-4A4A-8D31-F0DDEAEE379B}"/>
              </a:ext>
            </a:extLst>
          </p:cNvPr>
          <p:cNvCxnSpPr>
            <a:cxnSpLocks/>
          </p:cNvCxnSpPr>
          <p:nvPr/>
        </p:nvCxnSpPr>
        <p:spPr>
          <a:xfrm>
            <a:off x="4997808" y="3457333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F1C16-AE7E-4EA6-B4B4-1A5EAFD7DD99}"/>
              </a:ext>
            </a:extLst>
          </p:cNvPr>
          <p:cNvCxnSpPr>
            <a:cxnSpLocks/>
          </p:cNvCxnSpPr>
          <p:nvPr/>
        </p:nvCxnSpPr>
        <p:spPr>
          <a:xfrm>
            <a:off x="8416546" y="3457333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A24F80-7375-4B29-8551-4120A55C12CC}"/>
              </a:ext>
            </a:extLst>
          </p:cNvPr>
          <p:cNvSpPr txBox="1"/>
          <p:nvPr/>
        </p:nvSpPr>
        <p:spPr>
          <a:xfrm>
            <a:off x="1851360" y="2156857"/>
            <a:ext cx="2826781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Hear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Customer Voice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46510-525B-44BC-82C6-89FA7447A671}"/>
              </a:ext>
            </a:extLst>
          </p:cNvPr>
          <p:cNvSpPr txBox="1"/>
          <p:nvPr/>
        </p:nvSpPr>
        <p:spPr>
          <a:xfrm>
            <a:off x="4271388" y="3914234"/>
            <a:ext cx="1589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Envision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 Future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6CF807-38AC-4C70-8CE4-A4C94452ED8C}"/>
              </a:ext>
            </a:extLst>
          </p:cNvPr>
          <p:cNvSpPr txBox="1"/>
          <p:nvPr/>
        </p:nvSpPr>
        <p:spPr>
          <a:xfrm>
            <a:off x="5890921" y="1973971"/>
            <a:ext cx="180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Innovate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for Improved 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A20FF-BD21-4EDC-A2D8-0BC49852B2EB}"/>
              </a:ext>
            </a:extLst>
          </p:cNvPr>
          <p:cNvSpPr txBox="1"/>
          <p:nvPr/>
        </p:nvSpPr>
        <p:spPr>
          <a:xfrm>
            <a:off x="7380693" y="3914234"/>
            <a:ext cx="1879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Develop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Top Ideas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2946F4-05FB-4235-98CC-AE07F5009209}"/>
              </a:ext>
            </a:extLst>
          </p:cNvPr>
          <p:cNvSpPr/>
          <p:nvPr/>
        </p:nvSpPr>
        <p:spPr>
          <a:xfrm>
            <a:off x="4142360" y="3222194"/>
            <a:ext cx="1809460" cy="1896037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1BE8E2-C029-4683-A71F-E71F017E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Mapping </a:t>
            </a:r>
            <a:r>
              <a:rPr lang="en-US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Envision the Future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5396D0-7B5B-424D-A5C1-01AEABAD8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499949"/>
            <a:ext cx="53206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Within your team, picture what you </a:t>
            </a: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want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/>
              <a:t>your customers to think, feel, say, and do as they go through the </a:t>
            </a:r>
            <a:r>
              <a:rPr lang="en-US" b="1" dirty="0">
                <a:solidFill>
                  <a:schemeClr val="tx1"/>
                </a:solidFill>
                <a:latin typeface="Lato Black" panose="020F0A02020204030203" pitchFamily="34" charset="0"/>
              </a:rPr>
              <a:t>journey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Put your answers on Post-it Notes, then place them in the appropriate area on the 2x2 matrix.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6DEF86-0C35-4C86-9B5B-BB82F5B0619F}"/>
              </a:ext>
            </a:extLst>
          </p:cNvPr>
          <p:cNvGrpSpPr/>
          <p:nvPr/>
        </p:nvGrpSpPr>
        <p:grpSpPr>
          <a:xfrm>
            <a:off x="6469847" y="1562579"/>
            <a:ext cx="4553753" cy="4257490"/>
            <a:chOff x="6194289" y="1311640"/>
            <a:chExt cx="5161098" cy="5051060"/>
          </a:xfrm>
          <a:noFill/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90CB44-92DC-4CB3-8AB8-FA519479D2AA}"/>
                </a:ext>
              </a:extLst>
            </p:cNvPr>
            <p:cNvCxnSpPr>
              <a:cxnSpLocks/>
            </p:cNvCxnSpPr>
            <p:nvPr/>
          </p:nvCxnSpPr>
          <p:spPr>
            <a:xfrm>
              <a:off x="8763794" y="1311640"/>
              <a:ext cx="0" cy="5051060"/>
            </a:xfrm>
            <a:prstGeom prst="line">
              <a:avLst/>
            </a:prstGeom>
            <a:grpFill/>
            <a:ln w="15875">
              <a:solidFill>
                <a:srgbClr val="50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8A7FC0-E4F9-46DB-85E9-0897A226506F}"/>
                </a:ext>
              </a:extLst>
            </p:cNvPr>
            <p:cNvCxnSpPr>
              <a:cxnSpLocks/>
            </p:cNvCxnSpPr>
            <p:nvPr/>
          </p:nvCxnSpPr>
          <p:spPr>
            <a:xfrm>
              <a:off x="6194289" y="3837170"/>
              <a:ext cx="5157913" cy="0"/>
            </a:xfrm>
            <a:prstGeom prst="line">
              <a:avLst/>
            </a:prstGeom>
            <a:grpFill/>
            <a:ln w="15875">
              <a:solidFill>
                <a:srgbClr val="50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5B2B79-599C-4B68-B33D-F94DACCB8BB6}"/>
                </a:ext>
              </a:extLst>
            </p:cNvPr>
            <p:cNvSpPr txBox="1"/>
            <p:nvPr/>
          </p:nvSpPr>
          <p:spPr>
            <a:xfrm>
              <a:off x="6231053" y="1803031"/>
              <a:ext cx="2324987" cy="109543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Think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D28285-9781-4622-9A2B-598CFE52BC91}"/>
                </a:ext>
              </a:extLst>
            </p:cNvPr>
            <p:cNvSpPr txBox="1"/>
            <p:nvPr/>
          </p:nvSpPr>
          <p:spPr>
            <a:xfrm>
              <a:off x="8910110" y="1803031"/>
              <a:ext cx="2324987" cy="109543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Feel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604CC8-1715-4AE8-B708-4FBEA92A9414}"/>
                </a:ext>
              </a:extLst>
            </p:cNvPr>
            <p:cNvSpPr txBox="1"/>
            <p:nvPr/>
          </p:nvSpPr>
          <p:spPr>
            <a:xfrm>
              <a:off x="6231053" y="4363597"/>
              <a:ext cx="2324987" cy="109543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Say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5FA9A-CAFB-457C-8623-D6EC8BD7E7E3}"/>
                </a:ext>
              </a:extLst>
            </p:cNvPr>
            <p:cNvSpPr txBox="1"/>
            <p:nvPr/>
          </p:nvSpPr>
          <p:spPr>
            <a:xfrm>
              <a:off x="8910110" y="4363597"/>
              <a:ext cx="2324987" cy="109543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Do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FFCB2EE-BC97-41CB-A807-6C10C595B965}"/>
                </a:ext>
              </a:extLst>
            </p:cNvPr>
            <p:cNvSpPr/>
            <p:nvPr/>
          </p:nvSpPr>
          <p:spPr>
            <a:xfrm>
              <a:off x="6197600" y="1311640"/>
              <a:ext cx="5157787" cy="505106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256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A66C0C-51CC-494D-9DB1-5A340B17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80079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Recommendations </a:t>
            </a:r>
            <a:r>
              <a:rPr lang="en-US" sz="3600" dirty="0">
                <a:solidFill>
                  <a:schemeClr val="tx1"/>
                </a:solidFill>
                <a:latin typeface="Lato Black" panose="020F0A02020204030203" pitchFamily="34" charset="0"/>
              </a:rPr>
              <a:t>[Insert]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industry or company research to back up your recommendations.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2877" y="2116511"/>
            <a:ext cx="5157787" cy="34317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Xx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48C2C6-7887-4A49-A1AD-748CED1BF81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26549" y="2026073"/>
            <a:ext cx="4568868" cy="723275"/>
          </a:xfrm>
        </p:spPr>
        <p:txBody>
          <a:bodyPr/>
          <a:lstStyle/>
          <a:p>
            <a:r>
              <a:rPr lang="en-US" dirty="0"/>
              <a:t>[INSERT CUSTOMER QUOTE ALIGNING WITH THIS KEY THEME. USE VIDEO IF AVAILABLE.</a:t>
            </a:r>
          </a:p>
          <a:p>
            <a:pPr marL="347663" lvl="1" indent="-174625">
              <a:buFont typeface="Lato" panose="020F0502020204030203" pitchFamily="34" charset="0"/>
              <a:buChar char="–"/>
              <a:tabLst>
                <a:tab pos="165100" algn="l"/>
              </a:tabLst>
            </a:pPr>
            <a:r>
              <a:rPr lang="en-US" dirty="0"/>
              <a:t>Customer, type </a:t>
            </a:r>
          </a:p>
        </p:txBody>
      </p:sp>
      <p:sp>
        <p:nvSpPr>
          <p:cNvPr id="11" name="Freeform 71">
            <a:extLst>
              <a:ext uri="{FF2B5EF4-FFF2-40B4-BE49-F238E27FC236}">
                <a16:creationId xmlns:a16="http://schemas.microsoft.com/office/drawing/2014/main" id="{93BFC2CA-9B9D-EF49-8BEB-168771A42144}"/>
              </a:ext>
            </a:extLst>
          </p:cNvPr>
          <p:cNvSpPr>
            <a:spLocks noChangeArrowheads="1"/>
          </p:cNvSpPr>
          <p:nvPr/>
        </p:nvSpPr>
        <p:spPr bwMode="gray">
          <a:xfrm flipH="1" flipV="1">
            <a:off x="6399777" y="2031931"/>
            <a:ext cx="400462" cy="297372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59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4F96D-4587-4B47-9178-104BFEDE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Workshop </a:t>
            </a:r>
            <a:r>
              <a:rPr lang="en-US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Key Activities Roadmap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A2DF66-3746-4840-9B80-7B35F6943475}"/>
              </a:ext>
            </a:extLst>
          </p:cNvPr>
          <p:cNvSpPr/>
          <p:nvPr/>
        </p:nvSpPr>
        <p:spPr>
          <a:xfrm>
            <a:off x="893976" y="2814816"/>
            <a:ext cx="1290424" cy="1290422"/>
          </a:xfrm>
          <a:prstGeom prst="ellipse">
            <a:avLst/>
          </a:prstGeom>
          <a:solidFill>
            <a:srgbClr val="D2E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0AE5EF-BBF5-4F08-AE05-A127BCE2F69E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2184400" y="3460027"/>
            <a:ext cx="7803346" cy="3056"/>
          </a:xfrm>
          <a:prstGeom prst="line">
            <a:avLst/>
          </a:prstGeom>
          <a:ln w="15875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898C232-9DFE-4082-95DA-B64BC706964D}"/>
              </a:ext>
            </a:extLst>
          </p:cNvPr>
          <p:cNvSpPr/>
          <p:nvPr/>
        </p:nvSpPr>
        <p:spPr>
          <a:xfrm>
            <a:off x="9733176" y="2814816"/>
            <a:ext cx="1290424" cy="1290422"/>
          </a:xfrm>
          <a:prstGeom prst="ellipse">
            <a:avLst/>
          </a:prstGeom>
          <a:solidFill>
            <a:srgbClr val="D2E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Finish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65B6D5-BF31-45C6-B3DE-F9F71233F662}"/>
              </a:ext>
            </a:extLst>
          </p:cNvPr>
          <p:cNvCxnSpPr/>
          <p:nvPr/>
        </p:nvCxnSpPr>
        <p:spPr>
          <a:xfrm flipV="1">
            <a:off x="3253391" y="2987056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75497-2AD0-43E0-9382-856BE596852C}"/>
              </a:ext>
            </a:extLst>
          </p:cNvPr>
          <p:cNvCxnSpPr/>
          <p:nvPr/>
        </p:nvCxnSpPr>
        <p:spPr>
          <a:xfrm flipV="1">
            <a:off x="6795651" y="2987056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F7F660-EAF6-4A4A-8D31-F0DDEAEE379B}"/>
              </a:ext>
            </a:extLst>
          </p:cNvPr>
          <p:cNvCxnSpPr>
            <a:cxnSpLocks/>
          </p:cNvCxnSpPr>
          <p:nvPr/>
        </p:nvCxnSpPr>
        <p:spPr>
          <a:xfrm>
            <a:off x="4997808" y="3457333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F1C16-AE7E-4EA6-B4B4-1A5EAFD7DD99}"/>
              </a:ext>
            </a:extLst>
          </p:cNvPr>
          <p:cNvCxnSpPr>
            <a:cxnSpLocks/>
          </p:cNvCxnSpPr>
          <p:nvPr/>
        </p:nvCxnSpPr>
        <p:spPr>
          <a:xfrm>
            <a:off x="8416546" y="3457333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A24F80-7375-4B29-8551-4120A55C12CC}"/>
              </a:ext>
            </a:extLst>
          </p:cNvPr>
          <p:cNvSpPr txBox="1"/>
          <p:nvPr/>
        </p:nvSpPr>
        <p:spPr>
          <a:xfrm>
            <a:off x="1851360" y="2156857"/>
            <a:ext cx="2826781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Hear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Customer Voice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46510-525B-44BC-82C6-89FA7447A671}"/>
              </a:ext>
            </a:extLst>
          </p:cNvPr>
          <p:cNvSpPr txBox="1"/>
          <p:nvPr/>
        </p:nvSpPr>
        <p:spPr>
          <a:xfrm>
            <a:off x="4271388" y="3914234"/>
            <a:ext cx="1589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Envision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 Future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6CF807-38AC-4C70-8CE4-A4C94452ED8C}"/>
              </a:ext>
            </a:extLst>
          </p:cNvPr>
          <p:cNvSpPr txBox="1"/>
          <p:nvPr/>
        </p:nvSpPr>
        <p:spPr>
          <a:xfrm>
            <a:off x="5890921" y="1973971"/>
            <a:ext cx="180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Innovate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for Improved 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A20FF-BD21-4EDC-A2D8-0BC49852B2EB}"/>
              </a:ext>
            </a:extLst>
          </p:cNvPr>
          <p:cNvSpPr txBox="1"/>
          <p:nvPr/>
        </p:nvSpPr>
        <p:spPr>
          <a:xfrm>
            <a:off x="7380693" y="3914234"/>
            <a:ext cx="1879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Develop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Top Ideas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2946F4-05FB-4235-98CC-AE07F5009209}"/>
              </a:ext>
            </a:extLst>
          </p:cNvPr>
          <p:cNvSpPr/>
          <p:nvPr/>
        </p:nvSpPr>
        <p:spPr>
          <a:xfrm>
            <a:off x="5890921" y="1866797"/>
            <a:ext cx="1809460" cy="1896037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6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E4B504-95F9-4975-8F39-666924EC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388CF9C-4E83-4772-BBFF-5AB70A30EC9A}"/>
              </a:ext>
            </a:extLst>
          </p:cNvPr>
          <p:cNvSpPr txBox="1">
            <a:spLocks/>
          </p:cNvSpPr>
          <p:nvPr/>
        </p:nvSpPr>
        <p:spPr>
          <a:xfrm>
            <a:off x="4365728" y="1417934"/>
            <a:ext cx="2694083" cy="2606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5100" indent="-1651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65100" algn="l"/>
              </a:tabLst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1pPr>
            <a:lvl2pPr marL="374650" indent="-1905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05050"/>
              </a:buClr>
              <a:buFont typeface="Arial" panose="020B0604020202020204" pitchFamily="34" charset="0"/>
              <a:buChar char="–"/>
              <a:tabLst>
                <a:tab pos="374650" algn="l"/>
              </a:tabLst>
              <a:defRPr sz="16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381000" indent="-215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381000" algn="l"/>
              </a:tabLst>
              <a:defRPr sz="16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590550" indent="-203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00075" algn="l"/>
              </a:tabLst>
              <a:defRPr sz="16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4pPr>
            <a:lvl5pPr marL="738188" indent="-1381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38188" algn="l"/>
              </a:tabLst>
              <a:defRPr sz="14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479EA2-F975-43EB-AFC8-A01F592B2C57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E64DF-C897-4B4A-95DA-FC31B8D00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[INSERT TEAM BREAKDOWN – make sure you have broad representation in each team, with a maximum of 6 participants/team. </a:t>
            </a:r>
          </a:p>
        </p:txBody>
      </p:sp>
    </p:spTree>
    <p:extLst>
      <p:ext uri="{BB962C8B-B14F-4D97-AF65-F5344CB8AC3E}">
        <p14:creationId xmlns:p14="http://schemas.microsoft.com/office/powerpoint/2010/main" val="1050964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87A2-A6E8-4B68-8D8B-6CE858E6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Action Planning </a:t>
            </a: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Exercise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4C766-2041-44AC-8111-419B1EF83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877" y="1259585"/>
            <a:ext cx="10782511" cy="577467"/>
          </a:xfrm>
        </p:spPr>
        <p:txBody>
          <a:bodyPr/>
          <a:lstStyle/>
          <a:p>
            <a:r>
              <a:rPr lang="en-US" dirty="0"/>
              <a:t>Generate ideas to improve the customer experience.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288B-4E9E-4B51-B7AB-6F4606A6B0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Write actions/ideas to improve:</a:t>
            </a:r>
          </a:p>
          <a:p>
            <a:pPr marL="231775" indent="0">
              <a:buNone/>
            </a:pP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1. Moments of Truth.</a:t>
            </a:r>
          </a:p>
          <a:p>
            <a:pPr marL="460375" indent="-228600">
              <a:buNone/>
              <a:tabLst/>
            </a:pP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2. Overall journey.</a:t>
            </a:r>
          </a:p>
          <a:p>
            <a:pPr marL="0" indent="0">
              <a:buNone/>
            </a:pPr>
            <a:r>
              <a:rPr lang="en-US" dirty="0"/>
              <a:t>On your own, write down all your ideas for how   to improve the experience of your customers’ first critical moments. Take 10 minutes. </a:t>
            </a:r>
          </a:p>
          <a:p>
            <a:pPr lvl="1"/>
            <a:r>
              <a:rPr lang="en-US" dirty="0"/>
              <a:t>Print ideas on Post-it Notes, with </a:t>
            </a:r>
            <a:r>
              <a:rPr lang="en-US" b="1" dirty="0">
                <a:solidFill>
                  <a:schemeClr val="tx1"/>
                </a:solidFill>
                <a:latin typeface="Lato Black" panose="020F0A02020204030203" pitchFamily="34" charset="0"/>
              </a:rPr>
              <a:t>one idea per note</a:t>
            </a:r>
            <a:r>
              <a:rPr lang="en-US" dirty="0"/>
              <a:t>.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Lato Black" panose="020F0A02020204030203" pitchFamily="34" charset="0"/>
              </a:rPr>
              <a:t>Follow color scheme for each moment of truth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Ensure your ideas are written out in enough detail that someone in leadership can read them and know what you mean.</a:t>
            </a:r>
          </a:p>
          <a:p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EAD91C5-05FA-4E2C-A70D-867F76AC5155}"/>
              </a:ext>
            </a:extLst>
          </p:cNvPr>
          <p:cNvPicPr>
            <a:picLocks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007" t="2884" r="16859"/>
          <a:stretch/>
        </p:blipFill>
        <p:spPr>
          <a:xfrm>
            <a:off x="8659906" y="1864607"/>
            <a:ext cx="3265715" cy="177605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86EF557-4A78-4D4C-905A-CEC529E70BFC}"/>
              </a:ext>
            </a:extLst>
          </p:cNvPr>
          <p:cNvPicPr>
            <a:picLocks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779" t="3039" r="16088" b="2004"/>
          <a:stretch/>
        </p:blipFill>
        <p:spPr>
          <a:xfrm>
            <a:off x="5394191" y="1925865"/>
            <a:ext cx="3265715" cy="173659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9BDBA33-13A3-4D13-A538-DEBAD3C847FF}"/>
              </a:ext>
            </a:extLst>
          </p:cNvPr>
          <p:cNvPicPr>
            <a:picLocks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905" t="3162" r="9245"/>
          <a:stretch/>
        </p:blipFill>
        <p:spPr>
          <a:xfrm>
            <a:off x="6831106" y="3723714"/>
            <a:ext cx="36576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F074F-C44F-411B-93BF-7322E3E106B6}"/>
              </a:ext>
            </a:extLst>
          </p:cNvPr>
          <p:cNvSpPr txBox="1"/>
          <p:nvPr/>
        </p:nvSpPr>
        <p:spPr>
          <a:xfrm rot="21175148">
            <a:off x="6323958" y="2193995"/>
            <a:ext cx="1406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Ink Free" panose="03080402000500000000" pitchFamily="66" charset="0"/>
              </a:rPr>
              <a:t>Moment</a:t>
            </a:r>
            <a:r>
              <a:rPr lang="en-US" sz="2400" dirty="0">
                <a:latin typeface="Ink Free" panose="03080402000500000000" pitchFamily="66" charset="0"/>
              </a:rPr>
              <a:t> of Truth #1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09B209-A1E0-4122-8CEE-2E80BFA1DF60}"/>
              </a:ext>
            </a:extLst>
          </p:cNvPr>
          <p:cNvSpPr txBox="1"/>
          <p:nvPr/>
        </p:nvSpPr>
        <p:spPr>
          <a:xfrm rot="21175148">
            <a:off x="9589673" y="2098148"/>
            <a:ext cx="1406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Ink Free" panose="03080402000500000000" pitchFamily="66" charset="0"/>
              </a:rPr>
              <a:t>Moment of Truth 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FA36A1-8895-42B7-BF2C-909DE99DB5AC}"/>
              </a:ext>
            </a:extLst>
          </p:cNvPr>
          <p:cNvSpPr txBox="1"/>
          <p:nvPr/>
        </p:nvSpPr>
        <p:spPr>
          <a:xfrm rot="21175148">
            <a:off x="7895343" y="4037950"/>
            <a:ext cx="1406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Ink Free" panose="03080402000500000000" pitchFamily="66" charset="0"/>
              </a:rPr>
              <a:t>Moment of Truth #3</a:t>
            </a:r>
          </a:p>
        </p:txBody>
      </p:sp>
    </p:spTree>
    <p:extLst>
      <p:ext uri="{BB962C8B-B14F-4D97-AF65-F5344CB8AC3E}">
        <p14:creationId xmlns:p14="http://schemas.microsoft.com/office/powerpoint/2010/main" val="358553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8D7B-D3D1-401C-9BDF-5392C6F6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Ideation </a:t>
            </a:r>
            <a:r>
              <a:rPr lang="en-US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Customer Impact Matrix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D90CC-D60A-4EC3-AD3F-5CE2313BA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877" y="1272111"/>
            <a:ext cx="10782511" cy="577467"/>
          </a:xfrm>
        </p:spPr>
        <p:txBody>
          <a:bodyPr/>
          <a:lstStyle/>
          <a:p>
            <a:r>
              <a:rPr lang="en-US" dirty="0"/>
              <a:t>Use a customer lens to identify ideas with the biggest impact!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FBD5C-2477-4F2F-9604-573E4E1F1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351" y="2116511"/>
            <a:ext cx="4890138" cy="3874153"/>
          </a:xfrm>
        </p:spPr>
        <p:txBody>
          <a:bodyPr/>
          <a:lstStyle/>
          <a:p>
            <a:r>
              <a:rPr lang="en-US" dirty="0"/>
              <a:t>Each team member should explain their ideas to the rest of the group.</a:t>
            </a:r>
          </a:p>
          <a:p>
            <a:r>
              <a:rPr lang="en-US" dirty="0"/>
              <a:t>As each idea is explained, place it on the matrix with the help of the team. Together you will decide the:</a:t>
            </a:r>
          </a:p>
          <a:p>
            <a:pPr lvl="1"/>
            <a:r>
              <a:rPr lang="en-US" dirty="0"/>
              <a:t>Level of impact/benefit to the customer.</a:t>
            </a:r>
          </a:p>
          <a:p>
            <a:pPr lvl="1"/>
            <a:r>
              <a:rPr lang="en-US" dirty="0"/>
              <a:t>Level of effort to implement.</a:t>
            </a:r>
          </a:p>
          <a:p>
            <a:r>
              <a:rPr lang="en-US" dirty="0"/>
              <a:t>Make sure to </a:t>
            </a: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ask questions </a:t>
            </a:r>
            <a:r>
              <a:rPr lang="en-US" dirty="0"/>
              <a:t>if you need more information about an idea.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707BD8-FDF0-4AD1-B982-D7945961CE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28986" y="2407413"/>
          <a:ext cx="4626402" cy="30877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13201">
                  <a:extLst>
                    <a:ext uri="{9D8B030D-6E8A-4147-A177-3AD203B41FA5}">
                      <a16:colId xmlns:a16="http://schemas.microsoft.com/office/drawing/2014/main" val="458429183"/>
                    </a:ext>
                  </a:extLst>
                </a:gridCol>
                <a:gridCol w="2313201">
                  <a:extLst>
                    <a:ext uri="{9D8B030D-6E8A-4147-A177-3AD203B41FA5}">
                      <a16:colId xmlns:a16="http://schemas.microsoft.com/office/drawing/2014/main" val="1571819454"/>
                    </a:ext>
                  </a:extLst>
                </a:gridCol>
              </a:tblGrid>
              <a:tr h="15438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82792"/>
                  </a:ext>
                </a:extLst>
              </a:tr>
              <a:tr h="15438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50387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23F2667-A528-4D4E-8264-61FB0B0A20B7}"/>
              </a:ext>
            </a:extLst>
          </p:cNvPr>
          <p:cNvSpPr txBox="1"/>
          <p:nvPr/>
        </p:nvSpPr>
        <p:spPr>
          <a:xfrm>
            <a:off x="11025636" y="54286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F557F-C77E-41AC-A832-422E886E5A7A}"/>
              </a:ext>
            </a:extLst>
          </p:cNvPr>
          <p:cNvSpPr txBox="1"/>
          <p:nvPr/>
        </p:nvSpPr>
        <p:spPr>
          <a:xfrm>
            <a:off x="6361716" y="203366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High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FC85E-4028-493E-94B6-D9ADAF8EEBD5}"/>
              </a:ext>
            </a:extLst>
          </p:cNvPr>
          <p:cNvSpPr txBox="1"/>
          <p:nvPr/>
        </p:nvSpPr>
        <p:spPr>
          <a:xfrm>
            <a:off x="6364140" y="543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017A15-0BE5-4C57-AEDE-459EC96482E4}"/>
              </a:ext>
            </a:extLst>
          </p:cNvPr>
          <p:cNvSpPr txBox="1"/>
          <p:nvPr/>
        </p:nvSpPr>
        <p:spPr>
          <a:xfrm rot="16200000">
            <a:off x="4915348" y="3700606"/>
            <a:ext cx="300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Customer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BCA066-2A9C-46F8-B8DD-94611F405755}"/>
              </a:ext>
            </a:extLst>
          </p:cNvPr>
          <p:cNvSpPr txBox="1"/>
          <p:nvPr/>
        </p:nvSpPr>
        <p:spPr>
          <a:xfrm>
            <a:off x="7175721" y="5521411"/>
            <a:ext cx="37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Effort/Complexity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0698E3A1-BFF4-453E-8848-37FD2016DD5A}"/>
              </a:ext>
            </a:extLst>
          </p:cNvPr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619" r="14192"/>
          <a:stretch/>
        </p:blipFill>
        <p:spPr>
          <a:xfrm>
            <a:off x="7882714" y="2772448"/>
            <a:ext cx="914400" cy="457200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4E05C31F-A8B7-490D-912A-348ECA603114}"/>
              </a:ext>
            </a:extLst>
          </p:cNvPr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619" r="14192"/>
          <a:stretch/>
        </p:blipFill>
        <p:spPr>
          <a:xfrm>
            <a:off x="9274031" y="4146609"/>
            <a:ext cx="914400" cy="457200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C72F5751-7413-40DD-8AAD-DB84E3DBF999}"/>
              </a:ext>
            </a:extLst>
          </p:cNvPr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619" r="14192"/>
          <a:stretch/>
        </p:blipFill>
        <p:spPr>
          <a:xfrm>
            <a:off x="6930127" y="4897239"/>
            <a:ext cx="914400" cy="45720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EBC77E73-7526-4C26-A790-FCE219DF0EEA}"/>
              </a:ext>
            </a:extLst>
          </p:cNvPr>
          <p:cNvPicPr>
            <a:picLocks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216" r="12594"/>
          <a:stretch/>
        </p:blipFill>
        <p:spPr>
          <a:xfrm>
            <a:off x="9103658" y="3429000"/>
            <a:ext cx="914400" cy="457200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16410F43-0094-4515-ACDB-1D6155E1D663}"/>
              </a:ext>
            </a:extLst>
          </p:cNvPr>
          <p:cNvPicPr>
            <a:picLocks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216" r="12594"/>
          <a:stretch/>
        </p:blipFill>
        <p:spPr>
          <a:xfrm>
            <a:off x="10230677" y="2774825"/>
            <a:ext cx="914400" cy="45720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F93FE379-5CDF-45D4-B02C-C63C5FF7CEF8}"/>
              </a:ext>
            </a:extLst>
          </p:cNvPr>
          <p:cNvPicPr>
            <a:picLocks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216" r="12594"/>
          <a:stretch/>
        </p:blipFill>
        <p:spPr>
          <a:xfrm>
            <a:off x="6786266" y="2484037"/>
            <a:ext cx="914400" cy="457200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3EC72286-BA3B-44B8-9BC3-801C12658C26}"/>
              </a:ext>
            </a:extLst>
          </p:cNvPr>
          <p:cNvPicPr>
            <a:picLocks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216" r="12594"/>
          <a:stretch/>
        </p:blipFill>
        <p:spPr>
          <a:xfrm>
            <a:off x="7413368" y="4440039"/>
            <a:ext cx="914400" cy="457200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C04ED8CA-7AAC-4D16-B623-8FF8CCFB6DC8}"/>
              </a:ext>
            </a:extLst>
          </p:cNvPr>
          <p:cNvPicPr>
            <a:picLocks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905" t="3162" r="9245"/>
          <a:stretch/>
        </p:blipFill>
        <p:spPr>
          <a:xfrm>
            <a:off x="7425514" y="3982839"/>
            <a:ext cx="914400" cy="457200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57907D44-140A-446D-9A49-69EA62968BC8}"/>
              </a:ext>
            </a:extLst>
          </p:cNvPr>
          <p:cNvPicPr>
            <a:picLocks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905" t="3162" r="9245"/>
          <a:stretch/>
        </p:blipFill>
        <p:spPr>
          <a:xfrm>
            <a:off x="10276112" y="4292671"/>
            <a:ext cx="914400" cy="45720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8F8C8532-565A-47A9-A60B-02E4E7124062}"/>
              </a:ext>
            </a:extLst>
          </p:cNvPr>
          <p:cNvPicPr>
            <a:picLocks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905" t="3162" r="9245"/>
          <a:stretch/>
        </p:blipFill>
        <p:spPr>
          <a:xfrm>
            <a:off x="9253571" y="2945560"/>
            <a:ext cx="914400" cy="457200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080DB1C3-A6CF-41E4-B3E9-0E5649DFE164}"/>
              </a:ext>
            </a:extLst>
          </p:cNvPr>
          <p:cNvPicPr>
            <a:picLocks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905" t="3162" r="9245"/>
          <a:stretch/>
        </p:blipFill>
        <p:spPr>
          <a:xfrm>
            <a:off x="6936961" y="3174160"/>
            <a:ext cx="914400" cy="457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1193C19-B178-47F9-95EB-DF3DF39159B3}"/>
              </a:ext>
            </a:extLst>
          </p:cNvPr>
          <p:cNvSpPr txBox="1"/>
          <p:nvPr/>
        </p:nvSpPr>
        <p:spPr>
          <a:xfrm rot="21175148">
            <a:off x="6823031" y="2558749"/>
            <a:ext cx="84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Ink Free" panose="03080402000500000000" pitchFamily="66" charset="0"/>
              </a:rPr>
              <a:t>Idea #1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BE6912-BB71-4AF3-8478-4905521F64A7}"/>
              </a:ext>
            </a:extLst>
          </p:cNvPr>
          <p:cNvSpPr txBox="1"/>
          <p:nvPr/>
        </p:nvSpPr>
        <p:spPr>
          <a:xfrm rot="21175148">
            <a:off x="7424047" y="4038943"/>
            <a:ext cx="852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Ink Free" panose="03080402000500000000" pitchFamily="66" charset="0"/>
              </a:rPr>
              <a:t>Idea #2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DB0B1-7680-4697-A318-D4E4A6CF9E64}"/>
              </a:ext>
            </a:extLst>
          </p:cNvPr>
          <p:cNvSpPr txBox="1"/>
          <p:nvPr/>
        </p:nvSpPr>
        <p:spPr>
          <a:xfrm rot="21175148">
            <a:off x="6934985" y="3261304"/>
            <a:ext cx="85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Ink Free" panose="03080402000500000000" pitchFamily="66" charset="0"/>
              </a:rPr>
              <a:t>Idea #3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286256-9C6D-4BE0-A11A-DF701367A4E4}"/>
              </a:ext>
            </a:extLst>
          </p:cNvPr>
          <p:cNvSpPr txBox="1"/>
          <p:nvPr/>
        </p:nvSpPr>
        <p:spPr>
          <a:xfrm rot="21175148">
            <a:off x="9235065" y="3014702"/>
            <a:ext cx="85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Ink Free" panose="03080402000500000000" pitchFamily="66" charset="0"/>
              </a:rPr>
              <a:t>Idea #4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4FFA1B-C88A-4BF9-BBAD-AEB732FB73CA}"/>
              </a:ext>
            </a:extLst>
          </p:cNvPr>
          <p:cNvSpPr txBox="1"/>
          <p:nvPr/>
        </p:nvSpPr>
        <p:spPr>
          <a:xfrm rot="21175148">
            <a:off x="9147395" y="3503712"/>
            <a:ext cx="85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Ink Free" panose="03080402000500000000" pitchFamily="66" charset="0"/>
              </a:rPr>
              <a:t>Idea #5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23BD9E-569C-41CC-92B7-8A1E09FAFDAE}"/>
              </a:ext>
            </a:extLst>
          </p:cNvPr>
          <p:cNvSpPr txBox="1"/>
          <p:nvPr/>
        </p:nvSpPr>
        <p:spPr>
          <a:xfrm rot="21175148">
            <a:off x="6945821" y="4965158"/>
            <a:ext cx="85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Ink Free" panose="03080402000500000000" pitchFamily="66" charset="0"/>
              </a:rPr>
              <a:t>Idea #6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B1420B-A2A0-41E2-B47F-982EF3F2BCC8}"/>
              </a:ext>
            </a:extLst>
          </p:cNvPr>
          <p:cNvSpPr txBox="1"/>
          <p:nvPr/>
        </p:nvSpPr>
        <p:spPr>
          <a:xfrm rot="21175148">
            <a:off x="10256579" y="4367383"/>
            <a:ext cx="85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Ink Free" panose="03080402000500000000" pitchFamily="66" charset="0"/>
              </a:rPr>
              <a:t>Idea #7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9DC964-467B-4F63-9A6B-FC145A212CE3}"/>
              </a:ext>
            </a:extLst>
          </p:cNvPr>
          <p:cNvSpPr txBox="1"/>
          <p:nvPr/>
        </p:nvSpPr>
        <p:spPr>
          <a:xfrm rot="21175148">
            <a:off x="7916597" y="2847160"/>
            <a:ext cx="85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Ink Free" panose="03080402000500000000" pitchFamily="66" charset="0"/>
              </a:rPr>
              <a:t>Idea #8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B34787-D768-4607-B841-DF2288DB22B5}"/>
              </a:ext>
            </a:extLst>
          </p:cNvPr>
          <p:cNvSpPr txBox="1"/>
          <p:nvPr/>
        </p:nvSpPr>
        <p:spPr>
          <a:xfrm rot="21175148">
            <a:off x="10256579" y="2865710"/>
            <a:ext cx="85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Ink Free" panose="03080402000500000000" pitchFamily="66" charset="0"/>
              </a:rPr>
              <a:t>Idea #9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15514C-A5C9-44C9-AE61-3C590D05A56F}"/>
              </a:ext>
            </a:extLst>
          </p:cNvPr>
          <p:cNvSpPr txBox="1"/>
          <p:nvPr/>
        </p:nvSpPr>
        <p:spPr>
          <a:xfrm rot="21175148">
            <a:off x="7425491" y="4517444"/>
            <a:ext cx="919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Ink Free" panose="03080402000500000000" pitchFamily="66" charset="0"/>
              </a:rPr>
              <a:t>Idea #10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F14FF4-A251-4097-ABB0-2E4DDAF9C191}"/>
              </a:ext>
            </a:extLst>
          </p:cNvPr>
          <p:cNvSpPr txBox="1"/>
          <p:nvPr/>
        </p:nvSpPr>
        <p:spPr>
          <a:xfrm rot="21175148">
            <a:off x="9312572" y="4241947"/>
            <a:ext cx="885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Ink Free" panose="03080402000500000000" pitchFamily="66" charset="0"/>
              </a:rPr>
              <a:t>Idea #11</a:t>
            </a:r>
          </a:p>
        </p:txBody>
      </p:sp>
    </p:spTree>
    <p:extLst>
      <p:ext uri="{BB962C8B-B14F-4D97-AF65-F5344CB8AC3E}">
        <p14:creationId xmlns:p14="http://schemas.microsoft.com/office/powerpoint/2010/main" val="3511707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8D7B-D3D1-401C-9BDF-5392C6F6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W</a:t>
            </a:r>
            <a:r>
              <a:rPr lang="en-US" dirty="0">
                <a:latin typeface="+mn-lt"/>
              </a:rPr>
              <a:t>ithin Each Team </a:t>
            </a: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Ideation </a:t>
            </a: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Prioritization</a:t>
            </a:r>
            <a:endParaRPr lang="en-US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D90CC-D60A-4EC3-AD3F-5CE2313BA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877" y="1272111"/>
            <a:ext cx="10782511" cy="577467"/>
          </a:xfrm>
        </p:spPr>
        <p:txBody>
          <a:bodyPr/>
          <a:lstStyle/>
          <a:p>
            <a:r>
              <a:rPr lang="en-US" dirty="0"/>
              <a:t>Narrow the list of ideas within each team.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FBD5C-2477-4F2F-9604-573E4E1F1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877" y="2116512"/>
            <a:ext cx="8557676" cy="3732959"/>
          </a:xfrm>
        </p:spPr>
        <p:txBody>
          <a:bodyPr/>
          <a:lstStyle/>
          <a:p>
            <a:r>
              <a:rPr lang="en-US" dirty="0"/>
              <a:t>Each member of the team will receive </a:t>
            </a: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dots/stickers </a:t>
            </a:r>
            <a:r>
              <a:rPr lang="en-US" dirty="0"/>
              <a:t>to place on the customer matrix to indicate their favorite ideas.</a:t>
            </a:r>
          </a:p>
          <a:p>
            <a:r>
              <a:rPr lang="en-US" dirty="0"/>
              <a:t>Each team member will receive dots for voting on the top ideas to move forward: </a:t>
            </a:r>
          </a:p>
          <a:p>
            <a:pPr lvl="1"/>
            <a:r>
              <a:rPr lang="en-US" b="1" dirty="0"/>
              <a:t>5 blue per person for strategic</a:t>
            </a:r>
          </a:p>
          <a:p>
            <a:pPr lvl="1"/>
            <a:r>
              <a:rPr lang="en-US" b="1" dirty="0"/>
              <a:t>3 green per person for quick wins </a:t>
            </a:r>
            <a:r>
              <a:rPr lang="en-US" dirty="0"/>
              <a:t> </a:t>
            </a:r>
          </a:p>
          <a:p>
            <a:r>
              <a:rPr lang="en-US" dirty="0"/>
              <a:t>Select 5 ideas to bring to the main room:</a:t>
            </a:r>
          </a:p>
          <a:p>
            <a:pPr lvl="1"/>
            <a:r>
              <a:rPr lang="en-US" dirty="0"/>
              <a:t>3 strategic ideas</a:t>
            </a:r>
          </a:p>
          <a:p>
            <a:pPr lvl="1"/>
            <a:r>
              <a:rPr lang="en-US" dirty="0"/>
              <a:t>2 quick wins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42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4F96D-4587-4B47-9178-104BFEDE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Workshop </a:t>
            </a:r>
            <a:r>
              <a:rPr lang="en-US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Key Activities Roadmap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A2DF66-3746-4840-9B80-7B35F6943475}"/>
              </a:ext>
            </a:extLst>
          </p:cNvPr>
          <p:cNvSpPr/>
          <p:nvPr/>
        </p:nvSpPr>
        <p:spPr>
          <a:xfrm>
            <a:off x="893976" y="2814816"/>
            <a:ext cx="1290424" cy="1290422"/>
          </a:xfrm>
          <a:prstGeom prst="ellipse">
            <a:avLst/>
          </a:prstGeom>
          <a:solidFill>
            <a:srgbClr val="D2E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0AE5EF-BBF5-4F08-AE05-A127BCE2F69E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2184400" y="3460027"/>
            <a:ext cx="7803346" cy="3056"/>
          </a:xfrm>
          <a:prstGeom prst="line">
            <a:avLst/>
          </a:prstGeom>
          <a:ln w="15875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898C232-9DFE-4082-95DA-B64BC706964D}"/>
              </a:ext>
            </a:extLst>
          </p:cNvPr>
          <p:cNvSpPr/>
          <p:nvPr/>
        </p:nvSpPr>
        <p:spPr>
          <a:xfrm>
            <a:off x="9733176" y="2814816"/>
            <a:ext cx="1290424" cy="1290422"/>
          </a:xfrm>
          <a:prstGeom prst="ellipse">
            <a:avLst/>
          </a:prstGeom>
          <a:solidFill>
            <a:srgbClr val="D2E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Finish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65B6D5-BF31-45C6-B3DE-F9F71233F662}"/>
              </a:ext>
            </a:extLst>
          </p:cNvPr>
          <p:cNvCxnSpPr/>
          <p:nvPr/>
        </p:nvCxnSpPr>
        <p:spPr>
          <a:xfrm flipV="1">
            <a:off x="3253391" y="2987056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75497-2AD0-43E0-9382-856BE596852C}"/>
              </a:ext>
            </a:extLst>
          </p:cNvPr>
          <p:cNvCxnSpPr/>
          <p:nvPr/>
        </p:nvCxnSpPr>
        <p:spPr>
          <a:xfrm flipV="1">
            <a:off x="6795651" y="2987056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F7F660-EAF6-4A4A-8D31-F0DDEAEE379B}"/>
              </a:ext>
            </a:extLst>
          </p:cNvPr>
          <p:cNvCxnSpPr>
            <a:cxnSpLocks/>
          </p:cNvCxnSpPr>
          <p:nvPr/>
        </p:nvCxnSpPr>
        <p:spPr>
          <a:xfrm>
            <a:off x="4997808" y="3457333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F1C16-AE7E-4EA6-B4B4-1A5EAFD7DD99}"/>
              </a:ext>
            </a:extLst>
          </p:cNvPr>
          <p:cNvCxnSpPr>
            <a:cxnSpLocks/>
          </p:cNvCxnSpPr>
          <p:nvPr/>
        </p:nvCxnSpPr>
        <p:spPr>
          <a:xfrm>
            <a:off x="8416546" y="3457333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A24F80-7375-4B29-8551-4120A55C12CC}"/>
              </a:ext>
            </a:extLst>
          </p:cNvPr>
          <p:cNvSpPr txBox="1"/>
          <p:nvPr/>
        </p:nvSpPr>
        <p:spPr>
          <a:xfrm>
            <a:off x="1851360" y="2156857"/>
            <a:ext cx="2826781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Hear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Customer Voice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46510-525B-44BC-82C6-89FA7447A671}"/>
              </a:ext>
            </a:extLst>
          </p:cNvPr>
          <p:cNvSpPr txBox="1"/>
          <p:nvPr/>
        </p:nvSpPr>
        <p:spPr>
          <a:xfrm>
            <a:off x="4271388" y="3914234"/>
            <a:ext cx="1589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Envision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 Future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6CF807-38AC-4C70-8CE4-A4C94452ED8C}"/>
              </a:ext>
            </a:extLst>
          </p:cNvPr>
          <p:cNvSpPr txBox="1"/>
          <p:nvPr/>
        </p:nvSpPr>
        <p:spPr>
          <a:xfrm>
            <a:off x="5890921" y="1973971"/>
            <a:ext cx="180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Innovate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for Improved 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A20FF-BD21-4EDC-A2D8-0BC49852B2EB}"/>
              </a:ext>
            </a:extLst>
          </p:cNvPr>
          <p:cNvSpPr txBox="1"/>
          <p:nvPr/>
        </p:nvSpPr>
        <p:spPr>
          <a:xfrm>
            <a:off x="7380693" y="3914234"/>
            <a:ext cx="1879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Develop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Top Ideas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2946F4-05FB-4235-98CC-AE07F5009209}"/>
              </a:ext>
            </a:extLst>
          </p:cNvPr>
          <p:cNvSpPr/>
          <p:nvPr/>
        </p:nvSpPr>
        <p:spPr>
          <a:xfrm>
            <a:off x="7450918" y="3157219"/>
            <a:ext cx="1809460" cy="1896037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1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B9A8-CB31-43D6-AC0F-AFAF75D9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79" y="0"/>
            <a:ext cx="10387223" cy="1170772"/>
          </a:xfrm>
        </p:spPr>
        <p:txBody>
          <a:bodyPr/>
          <a:lstStyle/>
          <a:p>
            <a:r>
              <a:rPr lang="en-US" dirty="0"/>
              <a:t>Building a Vision for the </a:t>
            </a: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Improved Experience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3429E-4727-46C6-A76C-C35AA1BCB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877" y="1300135"/>
            <a:ext cx="10782511" cy="5774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Prepare Quick Win / Strategic Idea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DDC3D-B57A-47A2-B84B-00610D70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877" y="2091460"/>
            <a:ext cx="5157787" cy="3808640"/>
          </a:xfrm>
        </p:spPr>
        <p:txBody>
          <a:bodyPr/>
          <a:lstStyle/>
          <a:p>
            <a:r>
              <a:rPr lang="en-US" dirty="0"/>
              <a:t>In your team, complete the framework for describing one idea in detail. </a:t>
            </a:r>
          </a:p>
          <a:p>
            <a:pPr lvl="1"/>
            <a:r>
              <a:rPr lang="en-US" dirty="0"/>
              <a:t>Ensure the initiatives are written out in enough detail that someone in leadership can read them and know what you mean.</a:t>
            </a:r>
          </a:p>
          <a:p>
            <a:r>
              <a:rPr lang="en-US" dirty="0"/>
              <a:t>Document:</a:t>
            </a:r>
          </a:p>
          <a:p>
            <a:pPr marL="495300" lvl="1" indent="-285750">
              <a:buFont typeface="Arial" panose="020B0604020202020204" pitchFamily="34" charset="0"/>
              <a:buChar char="•"/>
            </a:pPr>
            <a:r>
              <a:rPr lang="en-US" dirty="0"/>
              <a:t>What insights led to this idea.</a:t>
            </a:r>
          </a:p>
          <a:p>
            <a:pPr marL="495300" lvl="1" indent="-285750">
              <a:buFont typeface="Arial" panose="020B0604020202020204" pitchFamily="34" charset="0"/>
              <a:buChar char="•"/>
            </a:pPr>
            <a:r>
              <a:rPr lang="en-US" dirty="0"/>
              <a:t>Your vision for this idea.</a:t>
            </a:r>
          </a:p>
          <a:p>
            <a:pPr marL="495300" lvl="1" indent="-285750">
              <a:buFont typeface="Arial" panose="020B0604020202020204" pitchFamily="34" charset="0"/>
              <a:buChar char="•"/>
            </a:pPr>
            <a:r>
              <a:rPr lang="en-US" dirty="0"/>
              <a:t>The customer impact.</a:t>
            </a:r>
          </a:p>
          <a:p>
            <a:pPr marL="495300" lvl="1" indent="-285750">
              <a:buFont typeface="Arial" panose="020B0604020202020204" pitchFamily="34" charset="0"/>
              <a:buChar char="•"/>
            </a:pPr>
            <a:r>
              <a:rPr lang="en-US" dirty="0"/>
              <a:t>Resources needed.</a:t>
            </a:r>
          </a:p>
          <a:p>
            <a:pPr marL="495300" lvl="1" indent="-285750">
              <a:buFont typeface="Arial" panose="020B0604020202020204" pitchFamily="34" charset="0"/>
              <a:buChar char="•"/>
            </a:pPr>
            <a:r>
              <a:rPr lang="en-US" dirty="0"/>
              <a:t>Who is responsible for the next steps.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9A73B0-2BA2-4E51-A73E-51841114A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08111" y="1290182"/>
            <a:ext cx="4864100" cy="470923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505050"/>
                </a:solidFill>
              </a:rPr>
              <a:t>Idea name: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505050"/>
                </a:solidFill>
              </a:rPr>
              <a:t>Vision/description: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505050"/>
                </a:solidFill>
              </a:rPr>
              <a:t>Moment of Truth addressed: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505050"/>
                </a:solidFill>
              </a:rPr>
              <a:t>Improved customer outcomes: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505050"/>
                </a:solidFill>
              </a:rPr>
              <a:t>Improved company outcomes: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505050"/>
                </a:solidFill>
              </a:rPr>
              <a:t>Resources needed/timing: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505050"/>
                </a:solidFill>
              </a:rPr>
              <a:t>KPI/measurement: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505050"/>
                </a:solidFill>
              </a:rPr>
              <a:t>Champion:</a:t>
            </a:r>
          </a:p>
        </p:txBody>
      </p:sp>
    </p:spTree>
    <p:extLst>
      <p:ext uri="{BB962C8B-B14F-4D97-AF65-F5344CB8AC3E}">
        <p14:creationId xmlns:p14="http://schemas.microsoft.com/office/powerpoint/2010/main" val="2746773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B9A8-CB31-43D6-AC0F-AFAF75D9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</a:t>
            </a: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Immediate Change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3429E-4727-46C6-A76C-C35AA1BCB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Share your thoughts on the </a:t>
            </a:r>
            <a:r>
              <a:rPr lang="en-US">
                <a:solidFill>
                  <a:schemeClr val="tx1"/>
                </a:solidFill>
                <a:latin typeface="Lato Black" panose="020F0A02020204030203" pitchFamily="34" charset="0"/>
              </a:rPr>
              <a:t>Action Workshop</a:t>
            </a: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, and what you will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DDC3D-B57A-47A2-B84B-00610D7021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Post-it Notes, record:</a:t>
            </a:r>
          </a:p>
          <a:p>
            <a:r>
              <a:rPr lang="en-US" dirty="0"/>
              <a:t>The one thing you will do differently to better serve customers as a result of the workshop and discussions.</a:t>
            </a:r>
            <a:endParaRPr lang="en-US" dirty="0">
              <a:ea typeface="Lato"/>
              <a:cs typeface="Lato"/>
            </a:endParaRPr>
          </a:p>
          <a:p>
            <a:r>
              <a:rPr lang="en-US" dirty="0"/>
              <a:t>I like…</a:t>
            </a:r>
          </a:p>
          <a:p>
            <a:r>
              <a:rPr lang="en-US" dirty="0"/>
              <a:t>I wish…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0C8FD8-7C9D-4DFE-BBB3-F930BA2CEA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5C84-1726-475D-A0F9-C18D55E3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4224"/>
            <a:ext cx="10444480" cy="1173479"/>
          </a:xfrm>
        </p:spPr>
        <p:txBody>
          <a:bodyPr/>
          <a:lstStyle/>
          <a:p>
            <a:r>
              <a:rPr lang="en-US" dirty="0"/>
              <a:t>Agenda </a:t>
            </a: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Day 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0A96F1-9488-458B-9782-9A90465C7E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2739" y="1575104"/>
          <a:ext cx="5323372" cy="356690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764394">
                  <a:extLst>
                    <a:ext uri="{9D8B030D-6E8A-4147-A177-3AD203B41FA5}">
                      <a16:colId xmlns:a16="http://schemas.microsoft.com/office/drawing/2014/main" val="137870160"/>
                    </a:ext>
                  </a:extLst>
                </a:gridCol>
                <a:gridCol w="4558978">
                  <a:extLst>
                    <a:ext uri="{9D8B030D-6E8A-4147-A177-3AD203B41FA5}">
                      <a16:colId xmlns:a16="http://schemas.microsoft.com/office/drawing/2014/main" val="3445611787"/>
                    </a:ext>
                  </a:extLst>
                </a:gridCol>
              </a:tblGrid>
              <a:tr h="2153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79" marR="76979" marT="38489" marB="3848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Agenda Item</a:t>
                      </a:r>
                      <a:endParaRPr lang="en-US" sz="160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79" marR="76979" marT="38489" marB="38489"/>
                </a:tc>
                <a:extLst>
                  <a:ext uri="{0D108BD9-81ED-4DB2-BD59-A6C34878D82A}">
                    <a16:rowId xmlns:a16="http://schemas.microsoft.com/office/drawing/2014/main" val="678589195"/>
                  </a:ext>
                </a:extLst>
              </a:tr>
              <a:tr h="2153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</a:t>
                      </a:r>
                    </a:p>
                  </a:txBody>
                  <a:tcPr marL="76979" marR="76979" marT="38489" marB="3848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Lato Black" panose="020F0A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Voice of the Customer </a:t>
                      </a: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Report from the journey map.</a:t>
                      </a:r>
                    </a:p>
                  </a:txBody>
                  <a:tcPr marL="76979" marR="76979" marT="38489" marB="38489"/>
                </a:tc>
                <a:extLst>
                  <a:ext uri="{0D108BD9-81ED-4DB2-BD59-A6C34878D82A}">
                    <a16:rowId xmlns:a16="http://schemas.microsoft.com/office/drawing/2014/main" val="2894457983"/>
                  </a:ext>
                </a:extLst>
              </a:tr>
              <a:tr h="366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2:30</a:t>
                      </a:r>
                    </a:p>
                  </a:txBody>
                  <a:tcPr marL="76979" marR="76979" marT="38489" marB="3848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</a:txBody>
                  <a:tcPr marL="76979" marR="76979" marT="38489" marB="38489"/>
                </a:tc>
                <a:extLst>
                  <a:ext uri="{0D108BD9-81ED-4DB2-BD59-A6C34878D82A}">
                    <a16:rowId xmlns:a16="http://schemas.microsoft.com/office/drawing/2014/main" val="244335482"/>
                  </a:ext>
                </a:extLst>
              </a:tr>
              <a:tr h="366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2:45</a:t>
                      </a:r>
                    </a:p>
                  </a:txBody>
                  <a:tcPr marL="76979" marR="76979" marT="38489" marB="3848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ato Black" panose="020F0A02020204030203" pitchFamily="34" charset="0"/>
                        </a:rPr>
                        <a:t>Learnings and Observations </a:t>
                      </a:r>
                      <a:r>
                        <a:rPr lang="en-US" sz="1600" dirty="0">
                          <a:effectLst/>
                        </a:rPr>
                        <a:t>– Teams document what was learned, and what it means.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79" marR="76979" marT="38489" marB="38489"/>
                </a:tc>
                <a:extLst>
                  <a:ext uri="{0D108BD9-81ED-4DB2-BD59-A6C34878D82A}">
                    <a16:rowId xmlns:a16="http://schemas.microsoft.com/office/drawing/2014/main" val="2524100024"/>
                  </a:ext>
                </a:extLst>
              </a:tr>
              <a:tr h="366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3:15</a:t>
                      </a:r>
                    </a:p>
                  </a:txBody>
                  <a:tcPr marL="76979" marR="76979" marT="38489" marB="3848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ato Black" panose="020F0A02020204030203" pitchFamily="34" charset="0"/>
                        </a:rPr>
                        <a:t>Future-State Outcomes Map </a:t>
                      </a:r>
                      <a:r>
                        <a:rPr lang="en-US" sz="1600" dirty="0">
                          <a:effectLst/>
                        </a:rPr>
                        <a:t>– Teams share what they want customers to say, think, feel, and do in the future.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79" marR="76979" marT="38489" marB="38489"/>
                </a:tc>
                <a:extLst>
                  <a:ext uri="{0D108BD9-81ED-4DB2-BD59-A6C34878D82A}">
                    <a16:rowId xmlns:a16="http://schemas.microsoft.com/office/drawing/2014/main" val="3356879105"/>
                  </a:ext>
                </a:extLst>
              </a:tr>
              <a:tr h="2153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3:45</a:t>
                      </a:r>
                    </a:p>
                  </a:txBody>
                  <a:tcPr marL="76979" marR="76979" marT="38489" marB="3848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ato Black" panose="020F0A02020204030203" pitchFamily="34" charset="0"/>
                        </a:rPr>
                        <a:t>Customer Journey Measurement </a:t>
                      </a:r>
                      <a:r>
                        <a:rPr lang="en-US" sz="1600" dirty="0">
                          <a:effectLst/>
                        </a:rPr>
                        <a:t>– How do we know when customers succeed?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79" marR="76979" marT="38489" marB="38489"/>
                </a:tc>
                <a:extLst>
                  <a:ext uri="{0D108BD9-81ED-4DB2-BD59-A6C34878D82A}">
                    <a16:rowId xmlns:a16="http://schemas.microsoft.com/office/drawing/2014/main" val="3565861271"/>
                  </a:ext>
                </a:extLst>
              </a:tr>
              <a:tr h="2153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4:30</a:t>
                      </a:r>
                    </a:p>
                  </a:txBody>
                  <a:tcPr marL="76979" marR="76979" marT="38489" marB="3848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End of Day 1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79" marR="76979" marT="38489" marB="38489"/>
                </a:tc>
                <a:extLst>
                  <a:ext uri="{0D108BD9-81ED-4DB2-BD59-A6C34878D82A}">
                    <a16:rowId xmlns:a16="http://schemas.microsoft.com/office/drawing/2014/main" val="227064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99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5C84-1726-475D-A0F9-C18D55E3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224"/>
            <a:ext cx="10444480" cy="1173479"/>
          </a:xfrm>
        </p:spPr>
        <p:txBody>
          <a:bodyPr/>
          <a:lstStyle/>
          <a:p>
            <a:r>
              <a:rPr lang="en-US" dirty="0"/>
              <a:t>Agenda </a:t>
            </a:r>
            <a:r>
              <a:rPr lang="en-US" dirty="0">
                <a:solidFill>
                  <a:schemeClr val="tx1"/>
                </a:solidFill>
                <a:latin typeface="Lato Black" panose="020F0A02020204030203" pitchFamily="34" charset="0"/>
              </a:rPr>
              <a:t>Day 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044C83-5EE2-45E6-B5EC-2143EF47A5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09844" y="1577112"/>
          <a:ext cx="5349268" cy="4200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231">
                  <a:extLst>
                    <a:ext uri="{9D8B030D-6E8A-4147-A177-3AD203B41FA5}">
                      <a16:colId xmlns:a16="http://schemas.microsoft.com/office/drawing/2014/main" val="596480605"/>
                    </a:ext>
                  </a:extLst>
                </a:gridCol>
                <a:gridCol w="4626037">
                  <a:extLst>
                    <a:ext uri="{9D8B030D-6E8A-4147-A177-3AD203B41FA5}">
                      <a16:colId xmlns:a16="http://schemas.microsoft.com/office/drawing/2014/main" val="503044619"/>
                    </a:ext>
                  </a:extLst>
                </a:gridCol>
              </a:tblGrid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</a:t>
                      </a:r>
                      <a:endParaRPr lang="en-US" sz="160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Agenda Item</a:t>
                      </a:r>
                      <a:endParaRPr lang="en-US" sz="160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2642749298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12:00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Lunch served/available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3900554804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12:45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ato Black" panose="020F0A02020204030203" pitchFamily="34" charset="0"/>
                        </a:rPr>
                        <a:t>Prepare Strategic Idea Cases </a:t>
                      </a:r>
                      <a:r>
                        <a:rPr lang="en-US" sz="1600" dirty="0">
                          <a:effectLst/>
                        </a:rPr>
                        <a:t>– Teams develop details for 1 strategic idea.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3774609144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1:30</a:t>
                      </a: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ato Black" panose="020F0A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Five Questions </a:t>
                      </a: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Teams share 5 questions on others’ strategic idea cases.</a:t>
                      </a: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3094488776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1:45</a:t>
                      </a: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ato Black" panose="020F0A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Finalize Cases/Build Storyboard </a:t>
                      </a: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Finalize the approach and build storyboards.</a:t>
                      </a: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2119314730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2:30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Break (continue working on storyboards)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132904402"/>
                  </a:ext>
                </a:extLst>
              </a:tr>
              <a:tr h="393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3:30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ato Black" panose="020F0A02020204030203" pitchFamily="34" charset="0"/>
                        </a:rPr>
                        <a:t>Ideas Presentation </a:t>
                      </a:r>
                      <a:r>
                        <a:rPr lang="en-US" sz="1600" dirty="0">
                          <a:effectLst/>
                        </a:rPr>
                        <a:t>– Teams present ideas and provide feedback to strengthen plans.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53076549"/>
                  </a:ext>
                </a:extLst>
              </a:tr>
              <a:tr h="393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4:15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ato Black" panose="020F0A02020204030203" pitchFamily="34" charset="0"/>
                        </a:rPr>
                        <a:t>Immediate Change </a:t>
                      </a:r>
                      <a:r>
                        <a:rPr lang="en-US" sz="1600" dirty="0">
                          <a:effectLst/>
                        </a:rPr>
                        <a:t>– Exercise to identify “one thing I’ll do differently to support customers.”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2079093334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4:30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End of Day 2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307620322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63D312-0C95-4FD2-B3C5-96E7DD05F8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4276" y="1577112"/>
          <a:ext cx="5349268" cy="478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231">
                  <a:extLst>
                    <a:ext uri="{9D8B030D-6E8A-4147-A177-3AD203B41FA5}">
                      <a16:colId xmlns:a16="http://schemas.microsoft.com/office/drawing/2014/main" val="596480605"/>
                    </a:ext>
                  </a:extLst>
                </a:gridCol>
                <a:gridCol w="4626037">
                  <a:extLst>
                    <a:ext uri="{9D8B030D-6E8A-4147-A177-3AD203B41FA5}">
                      <a16:colId xmlns:a16="http://schemas.microsoft.com/office/drawing/2014/main" val="503044619"/>
                    </a:ext>
                  </a:extLst>
                </a:gridCol>
              </a:tblGrid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Agenda Item</a:t>
                      </a:r>
                      <a:endParaRPr lang="en-US" sz="160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2642749298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8:30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Breakfast and coffee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3155616057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9:00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Lato Black" panose="020F0A02020204030203" pitchFamily="34" charset="0"/>
                        </a:rPr>
                        <a:t>Welcome</a:t>
                      </a:r>
                      <a:r>
                        <a:rPr lang="en-US" sz="1600" baseline="0" dirty="0">
                          <a:effectLst/>
                        </a:rPr>
                        <a:t> - </a:t>
                      </a:r>
                      <a:r>
                        <a:rPr lang="en-US" sz="1600" dirty="0">
                          <a:effectLst/>
                        </a:rPr>
                        <a:t>Reflection on Day 1 | Day 2 workshop roadmap.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2537650681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9:10</a:t>
                      </a: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Lato Black" panose="020F0A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Recommendations</a:t>
                      </a: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Improvement ideas.</a:t>
                      </a: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2181474775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9:45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Lato Black" panose="020F0A02020204030203" pitchFamily="34" charset="0"/>
                        </a:rPr>
                        <a:t>Initiatives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– Teams generate possible ideas focused on customer critical moments. 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776162210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10:45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Break</a:t>
                      </a:r>
                      <a:endParaRPr lang="en-US" sz="160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2043173122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11:00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ato Black" panose="020F0A02020204030203" pitchFamily="34" charset="0"/>
                        </a:rPr>
                        <a:t>Idea Voting </a:t>
                      </a:r>
                      <a:r>
                        <a:rPr lang="en-US" sz="1600" dirty="0">
                          <a:effectLst/>
                        </a:rPr>
                        <a:t>– Teams narrow the list, and select ideas to bring forward.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3315439738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11:15</a:t>
                      </a: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ato Black" panose="020F0A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 Sharing </a:t>
                      </a: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Teams share their top 3 strategic ideas and top 2 quick wins with the greater team.</a:t>
                      </a: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1667159370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11:30</a:t>
                      </a: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ato Black" panose="020F0A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 Selection </a:t>
                      </a: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Each team selects 1 quick win and 1 strategic idea.</a:t>
                      </a: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2460475784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11:45</a:t>
                      </a:r>
                    </a:p>
                  </a:txBody>
                  <a:tcPr marL="82721" marR="82721" marT="41360" marB="413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Lato Black" panose="020F0A02020204030203" pitchFamily="34" charset="0"/>
                        </a:rPr>
                        <a:t>Prepare Quick Win Idea Cases </a:t>
                      </a:r>
                      <a:r>
                        <a:rPr lang="en-US" sz="1600" dirty="0">
                          <a:effectLst/>
                        </a:rPr>
                        <a:t>– Teams develop details for 1 quick win.</a:t>
                      </a:r>
                      <a:endParaRPr lang="en-US" sz="160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21" marR="82721" marT="41360" marB="41360"/>
                </a:tc>
                <a:extLst>
                  <a:ext uri="{0D108BD9-81ED-4DB2-BD59-A6C34878D82A}">
                    <a16:rowId xmlns:a16="http://schemas.microsoft.com/office/drawing/2014/main" val="2605686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7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3078" y="-11016"/>
            <a:ext cx="10414000" cy="1173479"/>
          </a:xfrm>
        </p:spPr>
        <p:txBody>
          <a:bodyPr/>
          <a:lstStyle/>
          <a:p>
            <a:r>
              <a:rPr lang="en-US" dirty="0"/>
              <a:t>Company </a:t>
            </a:r>
            <a:r>
              <a:rPr lang="en-US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Objectives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660840" y="1576315"/>
            <a:ext cx="10561282" cy="2081286"/>
          </a:xfrm>
          <a:prstGeom prst="rect">
            <a:avLst/>
          </a:prstGeom>
          <a:solidFill>
            <a:srgbClr val="8EC1E4">
              <a:lumMod val="40000"/>
              <a:lumOff val="60000"/>
            </a:srgbClr>
          </a:solidFill>
          <a:ln w="25400" cap="flat" cmpd="sng" algn="ctr">
            <a:solidFill>
              <a:srgbClr val="8EC1E4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97650" y="1755773"/>
            <a:ext cx="10724472" cy="190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5575" indent="-1555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55575" algn="l"/>
              </a:tabLst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1pPr>
            <a:lvl2pPr marL="371475" indent="-215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595313" indent="-215900" algn="l" defTabSz="914400" rtl="0" eaLnBrk="1" latinLnBrk="0" hangingPunct="1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5313" algn="l"/>
              </a:tabLst>
              <a:defRPr sz="16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80168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19150" algn="l"/>
              </a:tabLst>
              <a:defRPr sz="16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4pPr>
            <a:lvl5pPr marL="9921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5313" marR="0" lvl="2" indent="-215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F5757"/>
              </a:buClr>
              <a:buSzTx/>
              <a:buFont typeface="Wingdings" panose="05000000000000000000" pitchFamily="2" charset="2"/>
              <a:buChar char="ü"/>
              <a:tabLst>
                <a:tab pos="5953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Find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Moments of Truth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and </a:t>
            </a:r>
            <a:r>
              <a:rPr lang="en-US" sz="2000" b="1" dirty="0">
                <a:solidFill>
                  <a:prstClr val="black"/>
                </a:solidFill>
                <a:latin typeface="Lato Black" panose="020F0A02020204030203" pitchFamily="34" charset="0"/>
              </a:rPr>
              <a:t>Friction Points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for the customers’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FFF00"/>
                </a:highlight>
                <a:uLnTx/>
                <a:uFillTx/>
                <a:latin typeface="Lato"/>
                <a:ea typeface="+mn-ea"/>
                <a:cs typeface="+mn-cs"/>
              </a:rPr>
              <a:t>[INSERT YOUR JOURNEY HERE]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to improve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FFF00"/>
                </a:highlight>
                <a:uLnTx/>
                <a:uFillTx/>
                <a:latin typeface="Lato"/>
                <a:ea typeface="+mn-ea"/>
                <a:cs typeface="+mn-cs"/>
              </a:rPr>
              <a:t>[INSERT what you would like to improve]. </a:t>
            </a:r>
          </a:p>
          <a:p>
            <a:pPr marL="595313" marR="0" lvl="2" indent="-215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DF5757"/>
              </a:buClr>
              <a:buSzTx/>
              <a:buFont typeface="Wingdings" panose="05000000000000000000" pitchFamily="2" charset="2"/>
              <a:buChar char="ü"/>
              <a:tabLst>
                <a:tab pos="5953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Create an </a:t>
            </a:r>
            <a:r>
              <a:rPr lang="en-US" sz="2000" dirty="0">
                <a:latin typeface="Lato"/>
              </a:rPr>
              <a:t>exceptional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FFF00"/>
                </a:highlight>
                <a:uLnTx/>
                <a:uFillTx/>
                <a:latin typeface="Lato"/>
                <a:ea typeface="+mn-ea"/>
                <a:cs typeface="+mn-cs"/>
              </a:rPr>
              <a:t>INSERT YOUR JOURNEY: example- onboarding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] experience for customers across products and services. 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883993" y="3516777"/>
            <a:ext cx="10069142" cy="2513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5575" indent="-1555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55575" algn="l"/>
              </a:tabLst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1pPr>
            <a:lvl2pPr marL="371475" indent="-215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595313" indent="-215900" algn="l" defTabSz="914400" rtl="0" eaLnBrk="1" latinLnBrk="0" hangingPunct="1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5313" algn="l"/>
              </a:tabLst>
              <a:defRPr sz="16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80168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19150" algn="l"/>
              </a:tabLst>
              <a:defRPr sz="16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4pPr>
            <a:lvl5pPr marL="9921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15557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15557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 success of this initiative will be judged by: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highlight>
                  <a:srgbClr val="FFFF00"/>
                </a:highlight>
              </a:rPr>
              <a:t>[INSERT SPECIFIC GOALS AND KPIs HERE].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FFF00"/>
              </a:highlight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14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9357DD5-3D99-4218-A63F-7DF9E78B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90" y="0"/>
            <a:ext cx="9684010" cy="1170772"/>
          </a:xfrm>
        </p:spPr>
        <p:txBody>
          <a:bodyPr/>
          <a:lstStyle/>
          <a:p>
            <a:r>
              <a:rPr lang="en-US" dirty="0"/>
              <a:t>Customer Immersion</a:t>
            </a:r>
            <a:r>
              <a:rPr lang="en-US" sz="3199" dirty="0"/>
              <a:t> </a:t>
            </a:r>
            <a:r>
              <a:rPr lang="en-US" dirty="0">
                <a:solidFill>
                  <a:schemeClr val="tx1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Methodology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F7BA5D-F40C-4D0C-9482-D3F668F3B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[INSERT INTERVIEW PARTICIPANT PROFILE – broken down by things like age, gender, customer segment, location etc., include information on how data was collected]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16F7793-AAB6-4381-B95B-64BF682E57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08A9DF0-1E13-40BD-93FE-8D04E6C4D1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Freeform 64">
            <a:extLst>
              <a:ext uri="{FF2B5EF4-FFF2-40B4-BE49-F238E27FC236}">
                <a16:creationId xmlns:a16="http://schemas.microsoft.com/office/drawing/2014/main" id="{729AADE2-7220-4FF4-8E18-2060B74F7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30" y="306639"/>
            <a:ext cx="732460" cy="732460"/>
          </a:xfrm>
          <a:custGeom>
            <a:avLst/>
            <a:gdLst>
              <a:gd name="T0" fmla="*/ 206660 w 580"/>
              <a:gd name="T1" fmla="*/ 33182 h 581"/>
              <a:gd name="T2" fmla="*/ 206660 w 580"/>
              <a:gd name="T3" fmla="*/ 33182 h 581"/>
              <a:gd name="T4" fmla="*/ 183898 w 580"/>
              <a:gd name="T5" fmla="*/ 53740 h 581"/>
              <a:gd name="T6" fmla="*/ 155717 w 580"/>
              <a:gd name="T7" fmla="*/ 25608 h 581"/>
              <a:gd name="T8" fmla="*/ 176311 w 580"/>
              <a:gd name="T9" fmla="*/ 2525 h 581"/>
              <a:gd name="T10" fmla="*/ 191485 w 580"/>
              <a:gd name="T11" fmla="*/ 2525 h 581"/>
              <a:gd name="T12" fmla="*/ 206660 w 580"/>
              <a:gd name="T13" fmla="*/ 18034 h 581"/>
              <a:gd name="T14" fmla="*/ 206660 w 580"/>
              <a:gd name="T15" fmla="*/ 33182 h 581"/>
              <a:gd name="T16" fmla="*/ 53471 w 580"/>
              <a:gd name="T17" fmla="*/ 125153 h 581"/>
              <a:gd name="T18" fmla="*/ 53471 w 580"/>
              <a:gd name="T19" fmla="*/ 125153 h 581"/>
              <a:gd name="T20" fmla="*/ 84181 w 580"/>
              <a:gd name="T21" fmla="*/ 152925 h 581"/>
              <a:gd name="T22" fmla="*/ 45884 w 580"/>
              <a:gd name="T23" fmla="*/ 163384 h 581"/>
              <a:gd name="T24" fmla="*/ 53471 w 580"/>
              <a:gd name="T25" fmla="*/ 125153 h 581"/>
              <a:gd name="T26" fmla="*/ 176311 w 580"/>
              <a:gd name="T27" fmla="*/ 61314 h 581"/>
              <a:gd name="T28" fmla="*/ 176311 w 580"/>
              <a:gd name="T29" fmla="*/ 61314 h 581"/>
              <a:gd name="T30" fmla="*/ 91768 w 580"/>
              <a:gd name="T31" fmla="*/ 147875 h 581"/>
              <a:gd name="T32" fmla="*/ 61059 w 580"/>
              <a:gd name="T33" fmla="*/ 117218 h 581"/>
              <a:gd name="T34" fmla="*/ 148130 w 580"/>
              <a:gd name="T35" fmla="*/ 33182 h 581"/>
              <a:gd name="T36" fmla="*/ 176311 w 580"/>
              <a:gd name="T37" fmla="*/ 61314 h 581"/>
              <a:gd name="T38" fmla="*/ 20232 w 580"/>
              <a:gd name="T39" fmla="*/ 30657 h 581"/>
              <a:gd name="T40" fmla="*/ 20232 w 580"/>
              <a:gd name="T41" fmla="*/ 30657 h 581"/>
              <a:gd name="T42" fmla="*/ 20232 w 580"/>
              <a:gd name="T43" fmla="*/ 188631 h 581"/>
              <a:gd name="T44" fmla="*/ 178840 w 580"/>
              <a:gd name="T45" fmla="*/ 188631 h 581"/>
              <a:gd name="T46" fmla="*/ 178840 w 580"/>
              <a:gd name="T47" fmla="*/ 73938 h 581"/>
              <a:gd name="T48" fmla="*/ 199073 w 580"/>
              <a:gd name="T49" fmla="*/ 53740 h 581"/>
              <a:gd name="T50" fmla="*/ 199073 w 580"/>
              <a:gd name="T51" fmla="*/ 199091 h 581"/>
              <a:gd name="T52" fmla="*/ 188956 w 580"/>
              <a:gd name="T53" fmla="*/ 209189 h 581"/>
              <a:gd name="T54" fmla="*/ 10116 w 580"/>
              <a:gd name="T55" fmla="*/ 209189 h 581"/>
              <a:gd name="T56" fmla="*/ 0 w 580"/>
              <a:gd name="T57" fmla="*/ 199091 h 581"/>
              <a:gd name="T58" fmla="*/ 0 w 580"/>
              <a:gd name="T59" fmla="*/ 20558 h 581"/>
              <a:gd name="T60" fmla="*/ 10116 w 580"/>
              <a:gd name="T61" fmla="*/ 10099 h 581"/>
              <a:gd name="T62" fmla="*/ 155717 w 580"/>
              <a:gd name="T63" fmla="*/ 10099 h 581"/>
              <a:gd name="T64" fmla="*/ 135485 w 580"/>
              <a:gd name="T65" fmla="*/ 30657 h 581"/>
              <a:gd name="T66" fmla="*/ 20232 w 580"/>
              <a:gd name="T67" fmla="*/ 30657 h 5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B2B0C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99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0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4F96D-4587-4B47-9178-104BFEDE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Workshop </a:t>
            </a:r>
            <a:r>
              <a:rPr lang="en-US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Key Activities Roadmap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A2DF66-3746-4840-9B80-7B35F6943475}"/>
              </a:ext>
            </a:extLst>
          </p:cNvPr>
          <p:cNvSpPr/>
          <p:nvPr/>
        </p:nvSpPr>
        <p:spPr>
          <a:xfrm>
            <a:off x="893976" y="2814816"/>
            <a:ext cx="1290424" cy="1290422"/>
          </a:xfrm>
          <a:prstGeom prst="ellipse">
            <a:avLst/>
          </a:prstGeom>
          <a:solidFill>
            <a:srgbClr val="D2E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0AE5EF-BBF5-4F08-AE05-A127BCE2F69E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2184400" y="3460027"/>
            <a:ext cx="7803346" cy="3056"/>
          </a:xfrm>
          <a:prstGeom prst="line">
            <a:avLst/>
          </a:prstGeom>
          <a:ln w="15875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898C232-9DFE-4082-95DA-B64BC706964D}"/>
              </a:ext>
            </a:extLst>
          </p:cNvPr>
          <p:cNvSpPr/>
          <p:nvPr/>
        </p:nvSpPr>
        <p:spPr>
          <a:xfrm>
            <a:off x="9733176" y="2814816"/>
            <a:ext cx="1290424" cy="1290422"/>
          </a:xfrm>
          <a:prstGeom prst="ellipse">
            <a:avLst/>
          </a:prstGeom>
          <a:solidFill>
            <a:srgbClr val="D2E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Finish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65B6D5-BF31-45C6-B3DE-F9F71233F662}"/>
              </a:ext>
            </a:extLst>
          </p:cNvPr>
          <p:cNvCxnSpPr/>
          <p:nvPr/>
        </p:nvCxnSpPr>
        <p:spPr>
          <a:xfrm flipV="1">
            <a:off x="3253391" y="2987056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75497-2AD0-43E0-9382-856BE596852C}"/>
              </a:ext>
            </a:extLst>
          </p:cNvPr>
          <p:cNvCxnSpPr/>
          <p:nvPr/>
        </p:nvCxnSpPr>
        <p:spPr>
          <a:xfrm flipV="1">
            <a:off x="6795651" y="2987056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F7F660-EAF6-4A4A-8D31-F0DDEAEE379B}"/>
              </a:ext>
            </a:extLst>
          </p:cNvPr>
          <p:cNvCxnSpPr>
            <a:cxnSpLocks/>
          </p:cNvCxnSpPr>
          <p:nvPr/>
        </p:nvCxnSpPr>
        <p:spPr>
          <a:xfrm>
            <a:off x="4997808" y="3457333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F1C16-AE7E-4EA6-B4B4-1A5EAFD7DD99}"/>
              </a:ext>
            </a:extLst>
          </p:cNvPr>
          <p:cNvCxnSpPr>
            <a:cxnSpLocks/>
          </p:cNvCxnSpPr>
          <p:nvPr/>
        </p:nvCxnSpPr>
        <p:spPr>
          <a:xfrm>
            <a:off x="8416546" y="3457333"/>
            <a:ext cx="0" cy="470277"/>
          </a:xfrm>
          <a:prstGeom prst="line">
            <a:avLst/>
          </a:prstGeom>
          <a:ln w="15875">
            <a:solidFill>
              <a:srgbClr val="505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A24F80-7375-4B29-8551-4120A55C12CC}"/>
              </a:ext>
            </a:extLst>
          </p:cNvPr>
          <p:cNvSpPr txBox="1"/>
          <p:nvPr/>
        </p:nvSpPr>
        <p:spPr>
          <a:xfrm>
            <a:off x="1851360" y="2156857"/>
            <a:ext cx="2826781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Hear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Customer Voice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46510-525B-44BC-82C6-89FA7447A671}"/>
              </a:ext>
            </a:extLst>
          </p:cNvPr>
          <p:cNvSpPr txBox="1"/>
          <p:nvPr/>
        </p:nvSpPr>
        <p:spPr>
          <a:xfrm>
            <a:off x="4271388" y="3914234"/>
            <a:ext cx="1589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Envision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 Future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6CF807-38AC-4C70-8CE4-A4C94452ED8C}"/>
              </a:ext>
            </a:extLst>
          </p:cNvPr>
          <p:cNvSpPr txBox="1"/>
          <p:nvPr/>
        </p:nvSpPr>
        <p:spPr>
          <a:xfrm>
            <a:off x="5890921" y="1973971"/>
            <a:ext cx="180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Innovate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for Improved 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A20FF-BD21-4EDC-A2D8-0BC49852B2EB}"/>
              </a:ext>
            </a:extLst>
          </p:cNvPr>
          <p:cNvSpPr txBox="1"/>
          <p:nvPr/>
        </p:nvSpPr>
        <p:spPr>
          <a:xfrm>
            <a:off x="7380693" y="3914234"/>
            <a:ext cx="1879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Develop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Top Ideas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BEEA4-98CF-4F34-8A61-D768DCE6CB5A}"/>
              </a:ext>
            </a:extLst>
          </p:cNvPr>
          <p:cNvSpPr/>
          <p:nvPr/>
        </p:nvSpPr>
        <p:spPr>
          <a:xfrm>
            <a:off x="2385867" y="1866797"/>
            <a:ext cx="1809460" cy="1896037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8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7" grpId="0"/>
      <p:bldP spid="18" grpId="0"/>
      <p:bldP spid="20" grpId="0"/>
      <p:bldP spid="21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br>
              <a:rPr lang="en-US" altLang="en-US"/>
            </a:br>
            <a:r>
              <a:rPr lang="en-US"/>
              <a:t>Customer Goals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74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C15B1F2-D89D-4AE6-BE8E-BAF23E0620AE}"/>
              </a:ext>
            </a:extLst>
          </p:cNvPr>
          <p:cNvGrpSpPr/>
          <p:nvPr/>
        </p:nvGrpSpPr>
        <p:grpSpPr bwMode="ltGray">
          <a:xfrm>
            <a:off x="2166244" y="387584"/>
            <a:ext cx="985526" cy="1012544"/>
            <a:chOff x="6991804" y="396688"/>
            <a:chExt cx="1037820" cy="10662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3CEBE8-ADDA-4972-A20D-C0B800AB48BC}"/>
                </a:ext>
              </a:extLst>
            </p:cNvPr>
            <p:cNvGrpSpPr/>
            <p:nvPr/>
          </p:nvGrpSpPr>
          <p:grpSpPr bwMode="ltGray">
            <a:xfrm>
              <a:off x="6991804" y="396688"/>
              <a:ext cx="1037820" cy="1066270"/>
              <a:chOff x="6444716" y="491168"/>
              <a:chExt cx="826266" cy="848914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AA2088B-8D72-42F4-8DE0-E36380C05F07}"/>
                  </a:ext>
                </a:extLst>
              </p:cNvPr>
              <p:cNvSpPr/>
              <p:nvPr/>
            </p:nvSpPr>
            <p:spPr bwMode="ltGray">
              <a:xfrm>
                <a:off x="6594347" y="656760"/>
                <a:ext cx="527004" cy="527004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DD77698-E9CE-419F-A483-A868CF0628AA}"/>
                  </a:ext>
                </a:extLst>
              </p:cNvPr>
              <p:cNvGrpSpPr/>
              <p:nvPr/>
            </p:nvGrpSpPr>
            <p:grpSpPr bwMode="ltGray">
              <a:xfrm>
                <a:off x="6444716" y="491168"/>
                <a:ext cx="826266" cy="848914"/>
                <a:chOff x="6676070" y="478064"/>
                <a:chExt cx="826266" cy="848914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BE22762-16E0-4AB7-91CA-B397D5C8468F}"/>
                    </a:ext>
                  </a:extLst>
                </p:cNvPr>
                <p:cNvCxnSpPr/>
                <p:nvPr/>
              </p:nvCxnSpPr>
              <p:spPr bwMode="ltGray">
                <a:xfrm>
                  <a:off x="7089203" y="478064"/>
                  <a:ext cx="0" cy="848914"/>
                </a:xfrm>
                <a:prstGeom prst="line">
                  <a:avLst/>
                </a:prstGeom>
                <a:ln w="762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91A7DFE-537E-4245-8E5A-048175B3D667}"/>
                    </a:ext>
                  </a:extLst>
                </p:cNvPr>
                <p:cNvCxnSpPr/>
                <p:nvPr/>
              </p:nvCxnSpPr>
              <p:spPr bwMode="ltGray">
                <a:xfrm>
                  <a:off x="6676070" y="902521"/>
                  <a:ext cx="826266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951E06-6726-43E2-A872-C822018039D7}"/>
                </a:ext>
              </a:extLst>
            </p:cNvPr>
            <p:cNvSpPr/>
            <p:nvPr/>
          </p:nvSpPr>
          <p:spPr bwMode="ltGray">
            <a:xfrm flipH="1" flipV="1">
              <a:off x="7385573" y="804682"/>
              <a:ext cx="250282" cy="25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317258-E40D-4379-86CD-BD7C81F9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Goals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C24C44-AAAB-44D5-A8AD-686F72178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D294EE-631D-4014-B3FB-80357A8F86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DF61E0E-453A-495B-84F7-06CA6FBC0F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436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oC Theme Colors">
      <a:dk1>
        <a:sysClr val="windowText" lastClr="000000"/>
      </a:dk1>
      <a:lt1>
        <a:sysClr val="window" lastClr="FFFFFF"/>
      </a:lt1>
      <a:dk2>
        <a:srgbClr val="DF5757"/>
      </a:dk2>
      <a:lt2>
        <a:srgbClr val="E4E4DC"/>
      </a:lt2>
      <a:accent1>
        <a:srgbClr val="8EC1E4"/>
      </a:accent1>
      <a:accent2>
        <a:srgbClr val="DF5757"/>
      </a:accent2>
      <a:accent3>
        <a:srgbClr val="A6CA88"/>
      </a:accent3>
      <a:accent4>
        <a:srgbClr val="B2B0C8"/>
      </a:accent4>
      <a:accent5>
        <a:srgbClr val="848092"/>
      </a:accent5>
      <a:accent6>
        <a:srgbClr val="E1C082"/>
      </a:accent6>
      <a:hlink>
        <a:srgbClr val="236795"/>
      </a:hlink>
      <a:folHlink>
        <a:srgbClr val="969696"/>
      </a:folHlink>
    </a:clrScheme>
    <a:fontScheme name="Lato Regular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2E6F4"/>
        </a:solidFill>
        <a:ln>
          <a:noFill/>
        </a:ln>
        <a:effectLst/>
      </a:spPr>
      <a:bodyPr rtlCol="0" anchor="t" anchorCtr="0"/>
      <a:lstStyle>
        <a:defPPr algn="ctr">
          <a:defRPr sz="14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rgbClr val="50505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C Final Report Template.potx" id="{1CACC388-8471-4FE8-BAA5-4E6C53C0482B}" vid="{557C9E55-6974-4606-961A-29E72F23A9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7DF66013D244DBC67AAE9E0297070" ma:contentTypeVersion="10" ma:contentTypeDescription="Create a new document." ma:contentTypeScope="" ma:versionID="43a62c77e2d86fca2b9c6e3a4e954023">
  <xsd:schema xmlns:xsd="http://www.w3.org/2001/XMLSchema" xmlns:xs="http://www.w3.org/2001/XMLSchema" xmlns:p="http://schemas.microsoft.com/office/2006/metadata/properties" xmlns:ns2="b68833b8-00d8-4267-9c94-5a27e403e63f" xmlns:ns3="185d00a5-ef05-4189-8005-fb7f6c31cba3" targetNamespace="http://schemas.microsoft.com/office/2006/metadata/properties" ma:root="true" ma:fieldsID="1d7260c582adb2a7867953b6c3dee753" ns2:_="" ns3:_="">
    <xsd:import namespace="b68833b8-00d8-4267-9c94-5a27e403e63f"/>
    <xsd:import namespace="185d00a5-ef05-4189-8005-fb7f6c31cb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833b8-00d8-4267-9c94-5a27e403e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d00a5-ef05-4189-8005-fb7f6c31cb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080208-F5AC-4E32-BBC9-0C3EC11285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CE8DB4-723E-41B7-B502-8B4374D0D7E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68833b8-00d8-4267-9c94-5a27e403e63f"/>
    <ds:schemaRef ds:uri="185d00a5-ef05-4189-8005-fb7f6c31cba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586724-24C9-4BA0-9DBF-E53AD1B62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8833b8-00d8-4267-9c94-5a27e403e63f"/>
    <ds:schemaRef ds:uri="185d00a5-ef05-4189-8005-fb7f6c31cb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1204</Words>
  <Application>Microsoft Office PowerPoint</Application>
  <PresentationFormat>Widescreen</PresentationFormat>
  <Paragraphs>208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Cooper Black</vt:lpstr>
      <vt:lpstr>Ink Free</vt:lpstr>
      <vt:lpstr>Lato</vt:lpstr>
      <vt:lpstr>Lato Black</vt:lpstr>
      <vt:lpstr>Lato Regular</vt:lpstr>
      <vt:lpstr>Times New Roman</vt:lpstr>
      <vt:lpstr>Wingdings</vt:lpstr>
      <vt:lpstr>1_Office Theme</vt:lpstr>
      <vt:lpstr>Action Workshop Template</vt:lpstr>
      <vt:lpstr>Teams</vt:lpstr>
      <vt:lpstr>Agenda Day 1</vt:lpstr>
      <vt:lpstr>Agenda Day 2</vt:lpstr>
      <vt:lpstr>Company Objectives</vt:lpstr>
      <vt:lpstr>Customer Immersion Methodology</vt:lpstr>
      <vt:lpstr>Action Workshop Key Activities Roadmap</vt:lpstr>
      <vt:lpstr> Customer Goals</vt:lpstr>
      <vt:lpstr>Customer Goals</vt:lpstr>
      <vt:lpstr> M  ments of Truth and Fr!ction Points</vt:lpstr>
      <vt:lpstr>PowerPoint Presentation</vt:lpstr>
      <vt:lpstr> Key Themes &amp; Findings</vt:lpstr>
      <vt:lpstr>Key Theme [Insert Key Theme]</vt:lpstr>
      <vt:lpstr>Collecting Learnings</vt:lpstr>
      <vt:lpstr>Action Workshop Key Activities Roadmap</vt:lpstr>
      <vt:lpstr>Outcome Mapping Envision the Future</vt:lpstr>
      <vt:lpstr>Recommendations</vt:lpstr>
      <vt:lpstr>Recommendations [Insert]</vt:lpstr>
      <vt:lpstr>Action Workshop Key Activities Roadmap</vt:lpstr>
      <vt:lpstr>Action Planning Exercise</vt:lpstr>
      <vt:lpstr>Ideation Customer Impact Matrix</vt:lpstr>
      <vt:lpstr>Within Each Team Ideation Prioritization</vt:lpstr>
      <vt:lpstr>Action Workshop Key Activities Roadmap</vt:lpstr>
      <vt:lpstr>Building a Vision for the Improved Experience</vt:lpstr>
      <vt:lpstr>Workshop Immediate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Planning Workshop Template</dc:title>
  <dc:creator>Diane McManman</dc:creator>
  <cp:lastModifiedBy>m s</cp:lastModifiedBy>
  <cp:revision>1</cp:revision>
  <dcterms:created xsi:type="dcterms:W3CDTF">2019-04-30T05:00:19Z</dcterms:created>
  <dcterms:modified xsi:type="dcterms:W3CDTF">2019-05-08T03:00:11Z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0x0101001F27DF66013D244DBC67AAE9E0297070</vt:lpwstr>
  </property>
</Properties>
</file>